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6" r:id="rId3"/>
    <p:sldId id="259" r:id="rId4"/>
    <p:sldId id="258" r:id="rId5"/>
  </p:sldIdLst>
  <p:sldSz cx="10080625" cy="567055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7672E1-3EE1-407E-B282-0C44AA4CD6B5}" v="1" dt="2022-04-22T18:04:21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80"/>
  </p:normalViewPr>
  <p:slideViewPr>
    <p:cSldViewPr snapToGrid="0" snapToObjects="1">
      <p:cViewPr varScale="1">
        <p:scale>
          <a:sx n="124" d="100"/>
          <a:sy n="124" d="100"/>
        </p:scale>
        <p:origin x="8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FF301D5-6F86-4AAE-B326-B3F12C083E38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0" y="0"/>
            <a:ext cx="10079640" cy="4928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03A6E12-79C9-42C0-AFE1-EE5031D1045F}"/>
              </a:ext>
            </a:extLst>
          </p:cNvPr>
          <p:cNvPicPr/>
          <p:nvPr userDrawn="1"/>
        </p:nvPicPr>
        <p:blipFill>
          <a:blip r:embed="rId3"/>
          <a:stretch/>
        </p:blipFill>
        <p:spPr>
          <a:xfrm>
            <a:off x="335160" y="5140488"/>
            <a:ext cx="9384840" cy="518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it-IT" sz="140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it-IT" sz="1400" b="0" strike="noStrike" spc="-1">
                <a:latin typeface="Times New Roman"/>
              </a:rPr>
              <a:t>&lt;piè di pagina&gt;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1A39650C-EC2A-4828-987D-BEFFED2E3AB7}" type="slidenum">
              <a:rPr lang="it-IT" sz="1400" b="0" strike="noStrike" spc="-1">
                <a:latin typeface="Times New Roman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21C017-7DD8-40C5-A4FA-8E93030EDC8C}"/>
              </a:ext>
            </a:extLst>
          </p:cNvPr>
          <p:cNvSpPr txBox="1"/>
          <p:nvPr/>
        </p:nvSpPr>
        <p:spPr>
          <a:xfrm>
            <a:off x="138313" y="537446"/>
            <a:ext cx="7968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ISAF</a:t>
            </a:r>
          </a:p>
          <a:p>
            <a:r>
              <a:rPr lang="it-IT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OR3: Realizzazione di attrezzi di fabbricazione  adattativi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8D8582-6BD1-4923-8A80-AC14E3BFF15F}"/>
              </a:ext>
            </a:extLst>
          </p:cNvPr>
          <p:cNvSpPr txBox="1"/>
          <p:nvPr/>
        </p:nvSpPr>
        <p:spPr>
          <a:xfrm>
            <a:off x="236926" y="1500572"/>
            <a:ext cx="468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Contributo operativo fornito da ATM</a:t>
            </a:r>
          </a:p>
          <a:p>
            <a:pPr algn="just"/>
            <a:endParaRPr lang="it-IT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Concurrent Engineering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for Manufacturing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Lean Manufacturing di attrezzature di montaggio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Sviluppo di Tool Chains integrate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Manuali di attrezzatura, schede di assetto, sequenze operative d’uso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sz="1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678A24-E82C-4FD5-8CAD-1D6683E5F543}"/>
              </a:ext>
            </a:extLst>
          </p:cNvPr>
          <p:cNvSpPr txBox="1"/>
          <p:nvPr/>
        </p:nvSpPr>
        <p:spPr>
          <a:xfrm>
            <a:off x="5040312" y="1500572"/>
            <a:ext cx="468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Incrementi di know-how che ATM ha conseguito</a:t>
            </a:r>
          </a:p>
          <a:p>
            <a:pPr algn="just"/>
            <a:endParaRPr lang="it-IT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Sviluppo di capacità progettuali di attrezzatura adattiva innovativa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Sviluppo di attrezzature con concetti e metodologie di produzione innovative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Sviluppo di prodotto con ridotto «time to market»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Sviluppo di manualistica e documentazione tecnica di supporto al corretto uso dell’attrezzatura innovativa</a:t>
            </a:r>
          </a:p>
        </p:txBody>
      </p:sp>
    </p:spTree>
    <p:extLst>
      <p:ext uri="{BB962C8B-B14F-4D97-AF65-F5344CB8AC3E}">
        <p14:creationId xmlns:p14="http://schemas.microsoft.com/office/powerpoint/2010/main" val="129987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DE27E35-B2C7-4809-A430-DBDD12557975}"/>
              </a:ext>
            </a:extLst>
          </p:cNvPr>
          <p:cNvSpPr txBox="1"/>
          <p:nvPr/>
        </p:nvSpPr>
        <p:spPr>
          <a:xfrm>
            <a:off x="138313" y="537446"/>
            <a:ext cx="8375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ISAF</a:t>
            </a:r>
          </a:p>
          <a:p>
            <a:r>
              <a:rPr lang="it-IT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OR3: Realizzazione di attrezzi di fabbricazione  adattativi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51DA0CB-26F8-4F3B-9382-C0CDC1151A81}"/>
              </a:ext>
            </a:extLst>
          </p:cNvPr>
          <p:cNvSpPr txBox="1"/>
          <p:nvPr/>
        </p:nvSpPr>
        <p:spPr>
          <a:xfrm>
            <a:off x="6531552" y="549675"/>
            <a:ext cx="341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 Chain Integrata Prodotta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for manufacturing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Optimization &amp; Ergonomics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 Fast Manufacturing Design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AF4509DC-6EA9-4A61-B591-F78E0AD3A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1" y="1842018"/>
            <a:ext cx="4995419" cy="32400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9725D789-427E-4073-B215-68802A834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876" y="1842018"/>
            <a:ext cx="3682205" cy="3240000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6B2736A-7690-47E5-A8CF-267C5B322599}"/>
              </a:ext>
            </a:extLst>
          </p:cNvPr>
          <p:cNvSpPr txBox="1"/>
          <p:nvPr/>
        </p:nvSpPr>
        <p:spPr>
          <a:xfrm>
            <a:off x="5849598" y="1553107"/>
            <a:ext cx="341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Attrezzatura Adattiva – ATM </a:t>
            </a:r>
            <a:r>
              <a:rPr lang="it-IT" sz="14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</a:t>
            </a:r>
            <a:endParaRPr lang="it-IT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6414D53-D305-42ED-9CB0-FB3B9F47F754}"/>
              </a:ext>
            </a:extLst>
          </p:cNvPr>
          <p:cNvSpPr txBox="1"/>
          <p:nvPr/>
        </p:nvSpPr>
        <p:spPr>
          <a:xfrm>
            <a:off x="1112923" y="1534241"/>
            <a:ext cx="341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Attrezzatura Adattiva – ISAF Tool Concept</a:t>
            </a:r>
            <a:endParaRPr lang="it-IT" sz="1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giallo&#10;&#10;Descrizione generata automaticamente">
            <a:extLst>
              <a:ext uri="{FF2B5EF4-FFF2-40B4-BE49-F238E27FC236}">
                <a16:creationId xmlns:a16="http://schemas.microsoft.com/office/drawing/2014/main" id="{E42BE39A-9B48-4212-A8DE-73F2D2B4D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r="17692"/>
          <a:stretch/>
        </p:blipFill>
        <p:spPr>
          <a:xfrm>
            <a:off x="162178" y="2899919"/>
            <a:ext cx="2797918" cy="2160000"/>
          </a:xfrm>
          <a:prstGeom prst="rect">
            <a:avLst/>
          </a:prstGeom>
        </p:spPr>
      </p:pic>
      <p:pic>
        <p:nvPicPr>
          <p:cNvPr id="7" name="Immagine 6" descr="Immagine che contiene giallo&#10;&#10;Descrizione generata automaticamente">
            <a:extLst>
              <a:ext uri="{FF2B5EF4-FFF2-40B4-BE49-F238E27FC236}">
                <a16:creationId xmlns:a16="http://schemas.microsoft.com/office/drawing/2014/main" id="{8D1DDF90-D2CE-440E-9CC5-4F1A7F47B9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3" r="25480"/>
          <a:stretch/>
        </p:blipFill>
        <p:spPr>
          <a:xfrm>
            <a:off x="3079353" y="2899919"/>
            <a:ext cx="2164909" cy="2160000"/>
          </a:xfrm>
          <a:prstGeom prst="rect">
            <a:avLst/>
          </a:prstGeom>
        </p:spPr>
      </p:pic>
      <p:pic>
        <p:nvPicPr>
          <p:cNvPr id="11" name="Immagine 10" descr="Immagine che contiene giallo, arancia&#10;&#10;Descrizione generata automaticamente">
            <a:extLst>
              <a:ext uri="{FF2B5EF4-FFF2-40B4-BE49-F238E27FC236}">
                <a16:creationId xmlns:a16="http://schemas.microsoft.com/office/drawing/2014/main" id="{1B8E49BE-77AA-44C5-899A-8D86FFD98D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t="10393" r="16189"/>
          <a:stretch/>
        </p:blipFill>
        <p:spPr>
          <a:xfrm>
            <a:off x="6867438" y="610631"/>
            <a:ext cx="3071388" cy="2160000"/>
          </a:xfrm>
          <a:prstGeom prst="rect">
            <a:avLst/>
          </a:prstGeom>
        </p:spPr>
      </p:pic>
      <p:pic>
        <p:nvPicPr>
          <p:cNvPr id="21" name="Immagine 20" descr="Immagine che contiene mugnaio&#10;&#10;Descrizione generata automaticamente">
            <a:extLst>
              <a:ext uri="{FF2B5EF4-FFF2-40B4-BE49-F238E27FC236}">
                <a16:creationId xmlns:a16="http://schemas.microsoft.com/office/drawing/2014/main" id="{0D89BEE5-94DD-4B63-9CDC-92469CE07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1" b="5460"/>
          <a:stretch/>
        </p:blipFill>
        <p:spPr>
          <a:xfrm>
            <a:off x="5363519" y="2922838"/>
            <a:ext cx="3577664" cy="2160000"/>
          </a:xfrm>
          <a:prstGeom prst="rect">
            <a:avLst/>
          </a:prstGeom>
        </p:spPr>
      </p:pic>
      <p:pic>
        <p:nvPicPr>
          <p:cNvPr id="23" name="Immagine 22" descr="Immagine che contiene giallo&#10;&#10;Descrizione generata automaticamente">
            <a:extLst>
              <a:ext uri="{FF2B5EF4-FFF2-40B4-BE49-F238E27FC236}">
                <a16:creationId xmlns:a16="http://schemas.microsoft.com/office/drawing/2014/main" id="{7F0C5742-6A7A-4318-9CEA-9CA0962A96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7170" r="13926" b="3657"/>
          <a:stretch/>
        </p:blipFill>
        <p:spPr>
          <a:xfrm>
            <a:off x="3117359" y="610632"/>
            <a:ext cx="3591246" cy="216000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DE27E35-B2C7-4809-A430-DBDD12557975}"/>
              </a:ext>
            </a:extLst>
          </p:cNvPr>
          <p:cNvSpPr txBox="1"/>
          <p:nvPr/>
        </p:nvSpPr>
        <p:spPr>
          <a:xfrm>
            <a:off x="138314" y="537446"/>
            <a:ext cx="29410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ISAF</a:t>
            </a:r>
          </a:p>
          <a:p>
            <a:r>
              <a:rPr lang="it-IT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OR3: Realizzazione di attrezzi di fabbricazione  adattativi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51DA0CB-26F8-4F3B-9382-C0CDC1151A81}"/>
              </a:ext>
            </a:extLst>
          </p:cNvPr>
          <p:cNvSpPr txBox="1"/>
          <p:nvPr/>
        </p:nvSpPr>
        <p:spPr>
          <a:xfrm>
            <a:off x="162178" y="1601080"/>
            <a:ext cx="2797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 Chain Integrata Prodotta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Scalo di Montaggio Adattivo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Braga di sollevamento in asservimento</a:t>
            </a:r>
          </a:p>
        </p:txBody>
      </p:sp>
    </p:spTree>
    <p:extLst>
      <p:ext uri="{BB962C8B-B14F-4D97-AF65-F5344CB8AC3E}">
        <p14:creationId xmlns:p14="http://schemas.microsoft.com/office/powerpoint/2010/main" val="116661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interni, giocattolo, colorato&#10;&#10;Descrizione generata automaticamente">
            <a:extLst>
              <a:ext uri="{FF2B5EF4-FFF2-40B4-BE49-F238E27FC236}">
                <a16:creationId xmlns:a16="http://schemas.microsoft.com/office/drawing/2014/main" id="{6BACC49D-225B-40AC-A42D-35F68919B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00" y="2215895"/>
            <a:ext cx="4480000" cy="2520000"/>
          </a:xfrm>
          <a:prstGeom prst="rect">
            <a:avLst/>
          </a:prstGeom>
        </p:spPr>
      </p:pic>
      <p:pic>
        <p:nvPicPr>
          <p:cNvPr id="3" name="Immagine 2" descr="Immagine che contiene interni, lavello&#10;&#10;Descrizione generata automaticamente">
            <a:extLst>
              <a:ext uri="{FF2B5EF4-FFF2-40B4-BE49-F238E27FC236}">
                <a16:creationId xmlns:a16="http://schemas.microsoft.com/office/drawing/2014/main" id="{FF870046-A923-44E9-BC51-B0D16B0D5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5" y="1217152"/>
            <a:ext cx="4480000" cy="2520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75B3C9-01B0-4510-8018-D6ABA6CC0AD0}"/>
              </a:ext>
            </a:extLst>
          </p:cNvPr>
          <p:cNvSpPr txBox="1"/>
          <p:nvPr/>
        </p:nvSpPr>
        <p:spPr>
          <a:xfrm>
            <a:off x="138313" y="537446"/>
            <a:ext cx="7968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ISAF</a:t>
            </a:r>
          </a:p>
          <a:p>
            <a:r>
              <a:rPr lang="it-IT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OR3: Realizzazione di attrezzi di fabbricazione  adattativi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78FF78-7676-4DB1-8410-2B64E13D617E}"/>
              </a:ext>
            </a:extLst>
          </p:cNvPr>
          <p:cNvSpPr txBox="1"/>
          <p:nvPr/>
        </p:nvSpPr>
        <p:spPr>
          <a:xfrm>
            <a:off x="375894" y="3846276"/>
            <a:ext cx="4664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Scalo di montaggio adattivo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Stazioni di lavoro </a:t>
            </a:r>
            <a:r>
              <a:rPr lang="it-IT" sz="1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Poka-yoke</a:t>
            </a:r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(sopra)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Selle di lavoro regolabili/adattabili </a:t>
            </a:r>
            <a:r>
              <a:rPr lang="it-IT" sz="1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lato)</a:t>
            </a:r>
          </a:p>
        </p:txBody>
      </p:sp>
    </p:spTree>
    <p:extLst>
      <p:ext uri="{BB962C8B-B14F-4D97-AF65-F5344CB8AC3E}">
        <p14:creationId xmlns:p14="http://schemas.microsoft.com/office/powerpoint/2010/main" val="1108779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</TotalTime>
  <Words>180</Words>
  <Application>Microsoft Office PowerPoint</Application>
  <PresentationFormat>Personalizzato</PresentationFormat>
  <Paragraphs>33</Paragraphs>
  <Slides>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Arial</vt:lpstr>
      <vt:lpstr>Calibri</vt:lpstr>
      <vt:lpstr>Symbol</vt:lpstr>
      <vt:lpstr>Times New Roman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Angelo Petriccione</dc:creator>
  <dc:description/>
  <cp:lastModifiedBy>Angelo Petriccione</cp:lastModifiedBy>
  <cp:revision>4</cp:revision>
  <cp:lastPrinted>2022-04-22T12:02:23Z</cp:lastPrinted>
  <dcterms:created xsi:type="dcterms:W3CDTF">2022-04-12T10:45:21Z</dcterms:created>
  <dcterms:modified xsi:type="dcterms:W3CDTF">2022-04-22T18:04:32Z</dcterms:modified>
  <dc:language>it-IT</dc:language>
</cp:coreProperties>
</file>