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67" r:id="rId3"/>
    <p:sldId id="269" r:id="rId4"/>
    <p:sldId id="319" r:id="rId5"/>
    <p:sldId id="320" r:id="rId6"/>
    <p:sldId id="318" r:id="rId7"/>
    <p:sldId id="321" r:id="rId8"/>
    <p:sldId id="323" r:id="rId9"/>
    <p:sldId id="324" r:id="rId10"/>
    <p:sldId id="322" r:id="rId11"/>
    <p:sldId id="326" r:id="rId12"/>
    <p:sldId id="28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7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62BC4-B9B7-44C2-89B1-84E2E81B36B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33644863-3140-4EC0-A5D4-CB1467773467}">
      <dgm:prSet/>
      <dgm:spPr/>
      <dgm:t>
        <a:bodyPr/>
        <a:lstStyle/>
        <a:p>
          <a:r>
            <a:rPr lang="it-IT" dirty="0"/>
            <a:t>1</a:t>
          </a:r>
        </a:p>
      </dgm:t>
    </dgm:pt>
    <dgm:pt modelId="{B5AA173D-0270-4110-A63D-D31DAE5A6BAF}" type="parTrans" cxnId="{152E51B0-7975-4767-9ADB-EBE70C9078A8}">
      <dgm:prSet/>
      <dgm:spPr/>
      <dgm:t>
        <a:bodyPr/>
        <a:lstStyle/>
        <a:p>
          <a:endParaRPr lang="it-IT"/>
        </a:p>
      </dgm:t>
    </dgm:pt>
    <dgm:pt modelId="{E0CDE653-469F-4BDA-A88F-87A1B3D48E82}" type="sibTrans" cxnId="{152E51B0-7975-4767-9ADB-EBE70C9078A8}">
      <dgm:prSet/>
      <dgm:spPr/>
      <dgm:t>
        <a:bodyPr/>
        <a:lstStyle/>
        <a:p>
          <a:endParaRPr lang="it-IT"/>
        </a:p>
      </dgm:t>
    </dgm:pt>
    <dgm:pt modelId="{C0DC299D-73FA-47DF-9F58-A1D16F302CF6}">
      <dgm:prSet/>
      <dgm:spPr/>
      <dgm:t>
        <a:bodyPr/>
        <a:lstStyle/>
        <a:p>
          <a:pPr algn="l">
            <a:buNone/>
          </a:pPr>
          <a:r>
            <a:rPr lang="it-IT" b="1" dirty="0">
              <a:solidFill>
                <a:schemeClr val="accent1"/>
              </a:solidFill>
            </a:rPr>
            <a:t>APPROCCIO MODULI</a:t>
          </a:r>
        </a:p>
      </dgm:t>
    </dgm:pt>
    <dgm:pt modelId="{AA643249-E991-4331-8D57-9E3FA10BD3D6}" type="parTrans" cxnId="{A4467602-B650-49AE-958A-B735A62866FF}">
      <dgm:prSet/>
      <dgm:spPr/>
      <dgm:t>
        <a:bodyPr/>
        <a:lstStyle/>
        <a:p>
          <a:endParaRPr lang="it-IT"/>
        </a:p>
      </dgm:t>
    </dgm:pt>
    <dgm:pt modelId="{15895F19-7233-459A-A096-49FDB0130ED5}" type="sibTrans" cxnId="{A4467602-B650-49AE-958A-B735A62866FF}">
      <dgm:prSet/>
      <dgm:spPr/>
      <dgm:t>
        <a:bodyPr/>
        <a:lstStyle/>
        <a:p>
          <a:endParaRPr lang="it-IT"/>
        </a:p>
      </dgm:t>
    </dgm:pt>
    <dgm:pt modelId="{682B5F70-AF51-49C6-8CCE-9372637707DF}">
      <dgm:prSet/>
      <dgm:spPr/>
      <dgm:t>
        <a:bodyPr/>
        <a:lstStyle/>
        <a:p>
          <a:r>
            <a:rPr lang="it-IT" dirty="0"/>
            <a:t>2</a:t>
          </a:r>
        </a:p>
      </dgm:t>
    </dgm:pt>
    <dgm:pt modelId="{1F9C2D9A-0679-481B-B9FE-3EDA1FE6AED1}" type="parTrans" cxnId="{97F2049B-B72B-4FF5-A9F9-75900F304CCF}">
      <dgm:prSet/>
      <dgm:spPr/>
      <dgm:t>
        <a:bodyPr/>
        <a:lstStyle/>
        <a:p>
          <a:endParaRPr lang="it-IT"/>
        </a:p>
      </dgm:t>
    </dgm:pt>
    <dgm:pt modelId="{A3922234-EB9D-43FD-8347-3966F5A3BA79}" type="sibTrans" cxnId="{97F2049B-B72B-4FF5-A9F9-75900F304CCF}">
      <dgm:prSet/>
      <dgm:spPr/>
      <dgm:t>
        <a:bodyPr/>
        <a:lstStyle/>
        <a:p>
          <a:endParaRPr lang="it-IT"/>
        </a:p>
      </dgm:t>
    </dgm:pt>
    <dgm:pt modelId="{ABC0CB65-B30E-47BF-87ED-CD612540A477}">
      <dgm:prSet/>
      <dgm:spPr/>
      <dgm:t>
        <a:bodyPr/>
        <a:lstStyle/>
        <a:p>
          <a:r>
            <a:rPr lang="it-IT" dirty="0"/>
            <a:t>3</a:t>
          </a:r>
        </a:p>
      </dgm:t>
    </dgm:pt>
    <dgm:pt modelId="{CE3AD713-08E9-4E71-BE54-4378F736D428}" type="parTrans" cxnId="{E86902F4-3F87-4FF9-8534-76D72921695F}">
      <dgm:prSet/>
      <dgm:spPr/>
      <dgm:t>
        <a:bodyPr/>
        <a:lstStyle/>
        <a:p>
          <a:endParaRPr lang="it-IT"/>
        </a:p>
      </dgm:t>
    </dgm:pt>
    <dgm:pt modelId="{9F647E00-A615-406D-A9B5-082E4B7B1AC3}" type="sibTrans" cxnId="{E86902F4-3F87-4FF9-8534-76D72921695F}">
      <dgm:prSet/>
      <dgm:spPr/>
      <dgm:t>
        <a:bodyPr/>
        <a:lstStyle/>
        <a:p>
          <a:endParaRPr lang="it-IT"/>
        </a:p>
      </dgm:t>
    </dgm:pt>
    <dgm:pt modelId="{33583CFA-3579-4CCC-B15D-55A5AA1801D3}">
      <dgm:prSet/>
      <dgm:spPr/>
      <dgm:t>
        <a:bodyPr/>
        <a:lstStyle/>
        <a:p>
          <a:r>
            <a:rPr lang="it-IT" dirty="0"/>
            <a:t>4</a:t>
          </a:r>
        </a:p>
      </dgm:t>
    </dgm:pt>
    <dgm:pt modelId="{18255A87-440F-49A1-B9AC-13FB976A9955}" type="parTrans" cxnId="{415889A6-CAFC-4077-90EC-C66E4E777627}">
      <dgm:prSet/>
      <dgm:spPr/>
      <dgm:t>
        <a:bodyPr/>
        <a:lstStyle/>
        <a:p>
          <a:endParaRPr lang="it-IT"/>
        </a:p>
      </dgm:t>
    </dgm:pt>
    <dgm:pt modelId="{407EC9AA-04B9-4D91-9FC1-9BB59D9BFC3D}" type="sibTrans" cxnId="{415889A6-CAFC-4077-90EC-C66E4E777627}">
      <dgm:prSet/>
      <dgm:spPr/>
      <dgm:t>
        <a:bodyPr/>
        <a:lstStyle/>
        <a:p>
          <a:endParaRPr lang="it-IT"/>
        </a:p>
      </dgm:t>
    </dgm:pt>
    <dgm:pt modelId="{519157BE-0A65-4A50-BCFC-1C7542876B6E}">
      <dgm:prSet/>
      <dgm:spPr/>
      <dgm:t>
        <a:bodyPr/>
        <a:lstStyle/>
        <a:p>
          <a:r>
            <a:rPr lang="it-IT" dirty="0"/>
            <a:t>5</a:t>
          </a:r>
        </a:p>
      </dgm:t>
    </dgm:pt>
    <dgm:pt modelId="{8EC8BFEA-DE35-45BC-99CE-5E5C6DFBE789}" type="parTrans" cxnId="{9CFA87AC-B943-4685-AE93-95EC5F43DF70}">
      <dgm:prSet/>
      <dgm:spPr/>
      <dgm:t>
        <a:bodyPr/>
        <a:lstStyle/>
        <a:p>
          <a:endParaRPr lang="it-IT"/>
        </a:p>
      </dgm:t>
    </dgm:pt>
    <dgm:pt modelId="{0B78AD7E-9837-4C65-92F7-2555F3494C58}" type="sibTrans" cxnId="{9CFA87AC-B943-4685-AE93-95EC5F43DF70}">
      <dgm:prSet/>
      <dgm:spPr/>
      <dgm:t>
        <a:bodyPr/>
        <a:lstStyle/>
        <a:p>
          <a:endParaRPr lang="it-IT"/>
        </a:p>
      </dgm:t>
    </dgm:pt>
    <dgm:pt modelId="{5B2D58EF-7B29-498E-A3B1-045DA84984B6}">
      <dgm:prSet/>
      <dgm:spPr/>
      <dgm:t>
        <a:bodyPr/>
        <a:lstStyle/>
        <a:p>
          <a:r>
            <a:rPr lang="it-IT" dirty="0"/>
            <a:t>6</a:t>
          </a:r>
        </a:p>
      </dgm:t>
    </dgm:pt>
    <dgm:pt modelId="{848AE847-AFF9-4E80-A231-CFC7A90601E3}" type="parTrans" cxnId="{7D096E81-F698-4076-967A-D489B0FF28F0}">
      <dgm:prSet/>
      <dgm:spPr/>
      <dgm:t>
        <a:bodyPr/>
        <a:lstStyle/>
        <a:p>
          <a:endParaRPr lang="it-IT"/>
        </a:p>
      </dgm:t>
    </dgm:pt>
    <dgm:pt modelId="{9FC7C3E3-868A-46EE-849D-05F3BCFD0BBE}" type="sibTrans" cxnId="{7D096E81-F698-4076-967A-D489B0FF28F0}">
      <dgm:prSet/>
      <dgm:spPr/>
      <dgm:t>
        <a:bodyPr/>
        <a:lstStyle/>
        <a:p>
          <a:endParaRPr lang="it-IT"/>
        </a:p>
      </dgm:t>
    </dgm:pt>
    <dgm:pt modelId="{DE0BE05A-A1F1-4D1B-B2FB-BC15403BA778}">
      <dgm:prSet/>
      <dgm:spPr/>
      <dgm:t>
        <a:bodyPr/>
        <a:lstStyle/>
        <a:p>
          <a:r>
            <a:rPr lang="it-IT" dirty="0"/>
            <a:t>7</a:t>
          </a:r>
        </a:p>
      </dgm:t>
    </dgm:pt>
    <dgm:pt modelId="{C817217A-439E-47D3-8B60-8C039BFBE1A8}" type="parTrans" cxnId="{C8F07BD5-1923-4991-BCAE-CB381272A69A}">
      <dgm:prSet/>
      <dgm:spPr/>
      <dgm:t>
        <a:bodyPr/>
        <a:lstStyle/>
        <a:p>
          <a:endParaRPr lang="it-IT"/>
        </a:p>
      </dgm:t>
    </dgm:pt>
    <dgm:pt modelId="{4C0F634F-4F20-481E-973F-5896260094E6}" type="sibTrans" cxnId="{C8F07BD5-1923-4991-BCAE-CB381272A69A}">
      <dgm:prSet/>
      <dgm:spPr/>
      <dgm:t>
        <a:bodyPr/>
        <a:lstStyle/>
        <a:p>
          <a:endParaRPr lang="it-IT"/>
        </a:p>
      </dgm:t>
    </dgm:pt>
    <dgm:pt modelId="{42C25E87-FE52-4982-BE44-34AFA4860CA5}">
      <dgm:prSet/>
      <dgm:spPr/>
      <dgm:t>
        <a:bodyPr/>
        <a:lstStyle/>
        <a:p>
          <a:r>
            <a:rPr lang="it-IT" dirty="0"/>
            <a:t>8</a:t>
          </a:r>
        </a:p>
      </dgm:t>
    </dgm:pt>
    <dgm:pt modelId="{8DB4F721-A0F1-483C-9260-788CCBBDD485}" type="parTrans" cxnId="{FC1FF0CE-D1B1-48A6-BB76-F0A5DE8A1FD0}">
      <dgm:prSet/>
      <dgm:spPr/>
      <dgm:t>
        <a:bodyPr/>
        <a:lstStyle/>
        <a:p>
          <a:endParaRPr lang="it-IT"/>
        </a:p>
      </dgm:t>
    </dgm:pt>
    <dgm:pt modelId="{2573B9AD-DC52-4020-AD4F-D94DE1DA8D4A}" type="sibTrans" cxnId="{FC1FF0CE-D1B1-48A6-BB76-F0A5DE8A1FD0}">
      <dgm:prSet/>
      <dgm:spPr/>
      <dgm:t>
        <a:bodyPr/>
        <a:lstStyle/>
        <a:p>
          <a:endParaRPr lang="it-IT"/>
        </a:p>
      </dgm:t>
    </dgm:pt>
    <dgm:pt modelId="{0ED45241-F072-4C80-BA2B-F73BB3A231BC}">
      <dgm:prSet/>
      <dgm:spPr/>
      <dgm:t>
        <a:bodyPr/>
        <a:lstStyle/>
        <a:p>
          <a:r>
            <a:rPr lang="it-IT" dirty="0"/>
            <a:t>9</a:t>
          </a:r>
        </a:p>
      </dgm:t>
    </dgm:pt>
    <dgm:pt modelId="{BC52763F-22FF-4FF1-B526-833038BEC622}" type="parTrans" cxnId="{6B6CE683-D834-4A6F-A1A8-EF706260B844}">
      <dgm:prSet/>
      <dgm:spPr/>
      <dgm:t>
        <a:bodyPr/>
        <a:lstStyle/>
        <a:p>
          <a:endParaRPr lang="it-IT"/>
        </a:p>
      </dgm:t>
    </dgm:pt>
    <dgm:pt modelId="{60C0B771-D027-4C8C-9BBC-784204DF019F}" type="sibTrans" cxnId="{6B6CE683-D834-4A6F-A1A8-EF706260B844}">
      <dgm:prSet/>
      <dgm:spPr/>
      <dgm:t>
        <a:bodyPr/>
        <a:lstStyle/>
        <a:p>
          <a:endParaRPr lang="it-IT"/>
        </a:p>
      </dgm:t>
    </dgm:pt>
    <dgm:pt modelId="{4A059929-6C61-4213-8E1E-9F97E6FB7CE9}">
      <dgm:prSet custT="1"/>
      <dgm:spPr/>
      <dgm:t>
        <a:bodyPr/>
        <a:lstStyle/>
        <a:p>
          <a:pPr>
            <a:buNone/>
          </a:pPr>
          <a:r>
            <a:rPr lang="it-IT" sz="2200" b="1" kern="1200" dirty="0">
              <a:solidFill>
                <a:srgbClr val="4472C4"/>
              </a:solidFill>
              <a:latin typeface="Calibri" panose="020F0502020204030204"/>
              <a:ea typeface="+mn-ea"/>
              <a:cs typeface="+mn-cs"/>
            </a:rPr>
            <a:t>DOCKING</a:t>
          </a:r>
        </a:p>
      </dgm:t>
    </dgm:pt>
    <dgm:pt modelId="{0B3DED3A-B652-492C-BA56-ADAD287CEFC0}" type="parTrans" cxnId="{14C5DDD4-A831-44B6-8D26-34664E004002}">
      <dgm:prSet/>
      <dgm:spPr/>
      <dgm:t>
        <a:bodyPr/>
        <a:lstStyle/>
        <a:p>
          <a:endParaRPr lang="it-IT"/>
        </a:p>
      </dgm:t>
    </dgm:pt>
    <dgm:pt modelId="{29240E39-92F8-4A74-81A2-35C27F113A3E}" type="sibTrans" cxnId="{14C5DDD4-A831-44B6-8D26-34664E004002}">
      <dgm:prSet/>
      <dgm:spPr/>
      <dgm:t>
        <a:bodyPr/>
        <a:lstStyle/>
        <a:p>
          <a:endParaRPr lang="it-IT"/>
        </a:p>
      </dgm:t>
    </dgm:pt>
    <dgm:pt modelId="{9D2D59F3-638E-4CFE-B124-0F85873AEE5A}">
      <dgm:prSet custT="1"/>
      <dgm:spPr/>
      <dgm:t>
        <a:bodyPr/>
        <a:lstStyle/>
        <a:p>
          <a:pPr>
            <a:buNone/>
          </a:pPr>
          <a:r>
            <a:rPr lang="it-IT" sz="2200" b="1" kern="1200" dirty="0">
              <a:solidFill>
                <a:srgbClr val="4472C4"/>
              </a:solidFill>
              <a:latin typeface="Calibri" panose="020F0502020204030204"/>
              <a:ea typeface="+mn-ea"/>
              <a:cs typeface="+mn-cs"/>
            </a:rPr>
            <a:t>VERIFICA AVVENUTO DOCKING</a:t>
          </a:r>
        </a:p>
      </dgm:t>
    </dgm:pt>
    <dgm:pt modelId="{78530DED-FAE5-4DD3-A78E-AE5358B6A1FB}" type="parTrans" cxnId="{FC3F038A-C6FE-407E-B2E6-7D1260BB0991}">
      <dgm:prSet/>
      <dgm:spPr/>
      <dgm:t>
        <a:bodyPr/>
        <a:lstStyle/>
        <a:p>
          <a:endParaRPr lang="it-IT"/>
        </a:p>
      </dgm:t>
    </dgm:pt>
    <dgm:pt modelId="{7B33F5BD-7368-455F-ADD4-F40881CFDE1D}" type="sibTrans" cxnId="{FC3F038A-C6FE-407E-B2E6-7D1260BB0991}">
      <dgm:prSet/>
      <dgm:spPr/>
      <dgm:t>
        <a:bodyPr/>
        <a:lstStyle/>
        <a:p>
          <a:endParaRPr lang="it-IT"/>
        </a:p>
      </dgm:t>
    </dgm:pt>
    <dgm:pt modelId="{9C5BBBFA-EF4B-41D4-86DE-01310ADAB222}">
      <dgm:prSet custT="1"/>
      <dgm:spPr/>
      <dgm: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VISUALIZZAZIONE AVVENUTO DOCKING</a:t>
          </a:r>
        </a:p>
      </dgm:t>
    </dgm:pt>
    <dgm:pt modelId="{C9261D76-E5CE-4FC6-AA54-D1A160E81582}" type="parTrans" cxnId="{3EAFC262-AF29-4B0D-94A9-8005B3706DFF}">
      <dgm:prSet/>
      <dgm:spPr/>
      <dgm:t>
        <a:bodyPr/>
        <a:lstStyle/>
        <a:p>
          <a:endParaRPr lang="it-IT"/>
        </a:p>
      </dgm:t>
    </dgm:pt>
    <dgm:pt modelId="{537A21E6-AB62-4727-BF2E-2AD77D15C7E4}" type="sibTrans" cxnId="{3EAFC262-AF29-4B0D-94A9-8005B3706DFF}">
      <dgm:prSet/>
      <dgm:spPr/>
      <dgm:t>
        <a:bodyPr/>
        <a:lstStyle/>
        <a:p>
          <a:endParaRPr lang="it-IT"/>
        </a:p>
      </dgm:t>
    </dgm:pt>
    <dgm:pt modelId="{589B8B4C-8390-4866-8626-B8C49933B3A7}">
      <dgm:prSet custT="1"/>
      <dgm:spPr/>
      <dgm: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TRASMISSIONE DI POTENZA ELETTRICA</a:t>
          </a:r>
        </a:p>
      </dgm:t>
    </dgm:pt>
    <dgm:pt modelId="{14C6B5B7-7577-41FF-BF97-1022EA17C038}" type="parTrans" cxnId="{45FC221A-FEAD-438D-9071-CDDC09F36A8C}">
      <dgm:prSet/>
      <dgm:spPr/>
      <dgm:t>
        <a:bodyPr/>
        <a:lstStyle/>
        <a:p>
          <a:endParaRPr lang="it-IT"/>
        </a:p>
      </dgm:t>
    </dgm:pt>
    <dgm:pt modelId="{F866D738-14F0-4970-BF9C-D7CA0094D58D}" type="sibTrans" cxnId="{45FC221A-FEAD-438D-9071-CDDC09F36A8C}">
      <dgm:prSet/>
      <dgm:spPr/>
      <dgm:t>
        <a:bodyPr/>
        <a:lstStyle/>
        <a:p>
          <a:endParaRPr lang="it-IT"/>
        </a:p>
      </dgm:t>
    </dgm:pt>
    <dgm:pt modelId="{F3074827-18E1-4B52-9CD7-680685FA44C9}">
      <dgm:prSet custT="1"/>
      <dgm:spPr/>
      <dgm: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CATTURA IMMAGINE</a:t>
          </a:r>
        </a:p>
      </dgm:t>
    </dgm:pt>
    <dgm:pt modelId="{A43BFD3B-1C19-4AAE-AF01-44AEEF1C18AF}" type="parTrans" cxnId="{CAF5CD50-E5E0-464E-BF85-DF7A78E1A691}">
      <dgm:prSet/>
      <dgm:spPr/>
      <dgm:t>
        <a:bodyPr/>
        <a:lstStyle/>
        <a:p>
          <a:endParaRPr lang="it-IT"/>
        </a:p>
      </dgm:t>
    </dgm:pt>
    <dgm:pt modelId="{64E3E851-DBD0-4C31-9DD2-583F842DEA41}" type="sibTrans" cxnId="{CAF5CD50-E5E0-464E-BF85-DF7A78E1A691}">
      <dgm:prSet/>
      <dgm:spPr/>
      <dgm:t>
        <a:bodyPr/>
        <a:lstStyle/>
        <a:p>
          <a:endParaRPr lang="it-IT"/>
        </a:p>
      </dgm:t>
    </dgm:pt>
    <dgm:pt modelId="{AEBBDBFC-1B4F-4EA6-B6AD-098ACD1AD0BA}">
      <dgm:prSet custT="1"/>
      <dgm:spPr/>
      <dgm: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INVIO IMMAGINE AL PAYLOAD DATA SYSTEM</a:t>
          </a:r>
        </a:p>
      </dgm:t>
    </dgm:pt>
    <dgm:pt modelId="{4026AA00-E9E8-4382-A1CB-546DB3E6BC8D}" type="parTrans" cxnId="{319B2ECA-DABC-4E14-BC06-04A95CDD2A8F}">
      <dgm:prSet/>
      <dgm:spPr/>
      <dgm:t>
        <a:bodyPr/>
        <a:lstStyle/>
        <a:p>
          <a:endParaRPr lang="it-IT"/>
        </a:p>
      </dgm:t>
    </dgm:pt>
    <dgm:pt modelId="{7CEA85BC-F450-4332-9D07-380F7C41C2B2}" type="sibTrans" cxnId="{319B2ECA-DABC-4E14-BC06-04A95CDD2A8F}">
      <dgm:prSet/>
      <dgm:spPr/>
      <dgm:t>
        <a:bodyPr/>
        <a:lstStyle/>
        <a:p>
          <a:endParaRPr lang="it-IT"/>
        </a:p>
      </dgm:t>
    </dgm:pt>
    <dgm:pt modelId="{6605BAC4-FD25-46CE-AFED-9C9C5FB6C671}">
      <dgm:prSet custT="1"/>
      <dgm:spPr/>
      <dgm: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ELABORAZIONE IMMAGINE</a:t>
          </a:r>
        </a:p>
      </dgm:t>
    </dgm:pt>
    <dgm:pt modelId="{B107AFF9-C7B7-4DFA-9894-54B69EFD5962}" type="parTrans" cxnId="{0A47989C-AEC6-488A-8E6A-75057255D9F7}">
      <dgm:prSet/>
      <dgm:spPr/>
      <dgm:t>
        <a:bodyPr/>
        <a:lstStyle/>
        <a:p>
          <a:endParaRPr lang="it-IT"/>
        </a:p>
      </dgm:t>
    </dgm:pt>
    <dgm:pt modelId="{38CAFD32-A7B0-4678-B630-88FAF81EDDC8}" type="sibTrans" cxnId="{0A47989C-AEC6-488A-8E6A-75057255D9F7}">
      <dgm:prSet/>
      <dgm:spPr/>
      <dgm:t>
        <a:bodyPr/>
        <a:lstStyle/>
        <a:p>
          <a:endParaRPr lang="it-IT"/>
        </a:p>
      </dgm:t>
    </dgm:pt>
    <dgm:pt modelId="{6A97C733-53A8-413C-9908-EF9BBBA6444B}">
      <dgm:prSet custT="1"/>
      <dgm:spPr/>
      <dgm: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VISUALIZZAZIONE IMMAGINE ELABORATA</a:t>
          </a:r>
        </a:p>
      </dgm:t>
    </dgm:pt>
    <dgm:pt modelId="{43331D87-338F-444B-829D-B87F8B0FF419}" type="parTrans" cxnId="{532A32BC-3895-40EC-B07A-1BB9491C6C3E}">
      <dgm:prSet/>
      <dgm:spPr/>
      <dgm:t>
        <a:bodyPr/>
        <a:lstStyle/>
        <a:p>
          <a:endParaRPr lang="it-IT"/>
        </a:p>
      </dgm:t>
    </dgm:pt>
    <dgm:pt modelId="{C0300251-EA82-4A35-8489-415B77F5E4E9}" type="sibTrans" cxnId="{532A32BC-3895-40EC-B07A-1BB9491C6C3E}">
      <dgm:prSet/>
      <dgm:spPr/>
      <dgm:t>
        <a:bodyPr/>
        <a:lstStyle/>
        <a:p>
          <a:endParaRPr lang="it-IT"/>
        </a:p>
      </dgm:t>
    </dgm:pt>
    <dgm:pt modelId="{B77DCF19-F9BA-483A-9259-8087D111BAA4}" type="pres">
      <dgm:prSet presAssocID="{81962BC4-B9B7-44C2-89B1-84E2E81B36BD}" presName="linearFlow" presStyleCnt="0">
        <dgm:presLayoutVars>
          <dgm:dir/>
          <dgm:animLvl val="lvl"/>
          <dgm:resizeHandles val="exact"/>
        </dgm:presLayoutVars>
      </dgm:prSet>
      <dgm:spPr/>
    </dgm:pt>
    <dgm:pt modelId="{E011FEB3-6429-46FA-880B-E9A8F22BACCC}" type="pres">
      <dgm:prSet presAssocID="{33644863-3140-4EC0-A5D4-CB1467773467}" presName="composite" presStyleCnt="0"/>
      <dgm:spPr/>
    </dgm:pt>
    <dgm:pt modelId="{8F4D667B-878C-45F1-B676-48486F85CDAB}" type="pres">
      <dgm:prSet presAssocID="{33644863-3140-4EC0-A5D4-CB1467773467}" presName="parentText" presStyleLbl="alignNode1" presStyleIdx="0" presStyleCnt="9">
        <dgm:presLayoutVars>
          <dgm:chMax val="1"/>
          <dgm:bulletEnabled val="1"/>
        </dgm:presLayoutVars>
      </dgm:prSet>
      <dgm:spPr/>
    </dgm:pt>
    <dgm:pt modelId="{5D803C1B-7B6D-4DF8-A1EF-D0363846BAC9}" type="pres">
      <dgm:prSet presAssocID="{33644863-3140-4EC0-A5D4-CB1467773467}" presName="descendantText" presStyleLbl="alignAcc1" presStyleIdx="0" presStyleCnt="9" custLinFactNeighborX="0" custLinFactNeighborY="7991">
        <dgm:presLayoutVars>
          <dgm:bulletEnabled val="1"/>
        </dgm:presLayoutVars>
      </dgm:prSet>
      <dgm:spPr/>
    </dgm:pt>
    <dgm:pt modelId="{DD93AB61-AD3B-4BD9-9F89-7E1409AA954B}" type="pres">
      <dgm:prSet presAssocID="{E0CDE653-469F-4BDA-A88F-87A1B3D48E82}" presName="sp" presStyleCnt="0"/>
      <dgm:spPr/>
    </dgm:pt>
    <dgm:pt modelId="{843AC74F-B9A4-4CE1-B17F-DF8DA73C8EE4}" type="pres">
      <dgm:prSet presAssocID="{682B5F70-AF51-49C6-8CCE-9372637707DF}" presName="composite" presStyleCnt="0"/>
      <dgm:spPr/>
    </dgm:pt>
    <dgm:pt modelId="{528CE8A7-0298-428E-836D-3485D5E4DFEF}" type="pres">
      <dgm:prSet presAssocID="{682B5F70-AF51-49C6-8CCE-9372637707DF}" presName="parentText" presStyleLbl="alignNode1" presStyleIdx="1" presStyleCnt="9">
        <dgm:presLayoutVars>
          <dgm:chMax val="1"/>
          <dgm:bulletEnabled val="1"/>
        </dgm:presLayoutVars>
      </dgm:prSet>
      <dgm:spPr/>
    </dgm:pt>
    <dgm:pt modelId="{9B707C8A-71AC-4FF0-B1F4-4431E9DE5D08}" type="pres">
      <dgm:prSet presAssocID="{682B5F70-AF51-49C6-8CCE-9372637707DF}" presName="descendantText" presStyleLbl="alignAcc1" presStyleIdx="1" presStyleCnt="9">
        <dgm:presLayoutVars>
          <dgm:bulletEnabled val="1"/>
        </dgm:presLayoutVars>
      </dgm:prSet>
      <dgm:spPr/>
    </dgm:pt>
    <dgm:pt modelId="{954B72D0-6A17-49C2-8C30-4880DD5AE2E7}" type="pres">
      <dgm:prSet presAssocID="{A3922234-EB9D-43FD-8347-3966F5A3BA79}" presName="sp" presStyleCnt="0"/>
      <dgm:spPr/>
    </dgm:pt>
    <dgm:pt modelId="{A0EC3941-BD63-4E2E-BB87-E4A333F2D3BC}" type="pres">
      <dgm:prSet presAssocID="{ABC0CB65-B30E-47BF-87ED-CD612540A477}" presName="composite" presStyleCnt="0"/>
      <dgm:spPr/>
    </dgm:pt>
    <dgm:pt modelId="{8275EC59-5D30-4E85-B60B-A44EC60C09CD}" type="pres">
      <dgm:prSet presAssocID="{ABC0CB65-B30E-47BF-87ED-CD612540A477}" presName="parentText" presStyleLbl="alignNode1" presStyleIdx="2" presStyleCnt="9">
        <dgm:presLayoutVars>
          <dgm:chMax val="1"/>
          <dgm:bulletEnabled val="1"/>
        </dgm:presLayoutVars>
      </dgm:prSet>
      <dgm:spPr/>
    </dgm:pt>
    <dgm:pt modelId="{2BB5B29C-8D8A-4D0E-9961-31882B1A8B15}" type="pres">
      <dgm:prSet presAssocID="{ABC0CB65-B30E-47BF-87ED-CD612540A477}" presName="descendantText" presStyleLbl="alignAcc1" presStyleIdx="2" presStyleCnt="9">
        <dgm:presLayoutVars>
          <dgm:bulletEnabled val="1"/>
        </dgm:presLayoutVars>
      </dgm:prSet>
      <dgm:spPr/>
    </dgm:pt>
    <dgm:pt modelId="{F17C860A-8C61-4341-A3B4-35B69CEE3AF0}" type="pres">
      <dgm:prSet presAssocID="{9F647E00-A615-406D-A9B5-082E4B7B1AC3}" presName="sp" presStyleCnt="0"/>
      <dgm:spPr/>
    </dgm:pt>
    <dgm:pt modelId="{9CD91537-ED5A-4CD6-9B76-3A9B7890A68A}" type="pres">
      <dgm:prSet presAssocID="{33583CFA-3579-4CCC-B15D-55A5AA1801D3}" presName="composite" presStyleCnt="0"/>
      <dgm:spPr/>
    </dgm:pt>
    <dgm:pt modelId="{CB3921E5-ADEE-4B97-8E9D-BAF27C346325}" type="pres">
      <dgm:prSet presAssocID="{33583CFA-3579-4CCC-B15D-55A5AA1801D3}" presName="parentText" presStyleLbl="alignNode1" presStyleIdx="3" presStyleCnt="9">
        <dgm:presLayoutVars>
          <dgm:chMax val="1"/>
          <dgm:bulletEnabled val="1"/>
        </dgm:presLayoutVars>
      </dgm:prSet>
      <dgm:spPr/>
    </dgm:pt>
    <dgm:pt modelId="{7D1EB849-1E5B-4F82-A119-C4513967FC43}" type="pres">
      <dgm:prSet presAssocID="{33583CFA-3579-4CCC-B15D-55A5AA1801D3}" presName="descendantText" presStyleLbl="alignAcc1" presStyleIdx="3" presStyleCnt="9">
        <dgm:presLayoutVars>
          <dgm:bulletEnabled val="1"/>
        </dgm:presLayoutVars>
      </dgm:prSet>
      <dgm:spPr/>
    </dgm:pt>
    <dgm:pt modelId="{8D2647FB-03E9-47AF-A53B-09E948A19CB4}" type="pres">
      <dgm:prSet presAssocID="{407EC9AA-04B9-4D91-9FC1-9BB59D9BFC3D}" presName="sp" presStyleCnt="0"/>
      <dgm:spPr/>
    </dgm:pt>
    <dgm:pt modelId="{3E371FEB-9BA2-40C9-88A7-4BDEFF813D08}" type="pres">
      <dgm:prSet presAssocID="{519157BE-0A65-4A50-BCFC-1C7542876B6E}" presName="composite" presStyleCnt="0"/>
      <dgm:spPr/>
    </dgm:pt>
    <dgm:pt modelId="{57E80418-DD68-4970-BC09-278A2F59216F}" type="pres">
      <dgm:prSet presAssocID="{519157BE-0A65-4A50-BCFC-1C7542876B6E}" presName="parentText" presStyleLbl="alignNode1" presStyleIdx="4" presStyleCnt="9">
        <dgm:presLayoutVars>
          <dgm:chMax val="1"/>
          <dgm:bulletEnabled val="1"/>
        </dgm:presLayoutVars>
      </dgm:prSet>
      <dgm:spPr/>
    </dgm:pt>
    <dgm:pt modelId="{675CDEAA-D903-471A-807D-ABD7700FEC1C}" type="pres">
      <dgm:prSet presAssocID="{519157BE-0A65-4A50-BCFC-1C7542876B6E}" presName="descendantText" presStyleLbl="alignAcc1" presStyleIdx="4" presStyleCnt="9">
        <dgm:presLayoutVars>
          <dgm:bulletEnabled val="1"/>
        </dgm:presLayoutVars>
      </dgm:prSet>
      <dgm:spPr/>
    </dgm:pt>
    <dgm:pt modelId="{3D25537F-8D3D-42BE-B232-D85380C7FF4F}" type="pres">
      <dgm:prSet presAssocID="{0B78AD7E-9837-4C65-92F7-2555F3494C58}" presName="sp" presStyleCnt="0"/>
      <dgm:spPr/>
    </dgm:pt>
    <dgm:pt modelId="{8BAAF26F-FB34-455E-B703-16D9B4CE3FD4}" type="pres">
      <dgm:prSet presAssocID="{5B2D58EF-7B29-498E-A3B1-045DA84984B6}" presName="composite" presStyleCnt="0"/>
      <dgm:spPr/>
    </dgm:pt>
    <dgm:pt modelId="{CCB15B78-EC6A-4F45-A7D7-509FF2A59D4F}" type="pres">
      <dgm:prSet presAssocID="{5B2D58EF-7B29-498E-A3B1-045DA84984B6}" presName="parentText" presStyleLbl="alignNode1" presStyleIdx="5" presStyleCnt="9">
        <dgm:presLayoutVars>
          <dgm:chMax val="1"/>
          <dgm:bulletEnabled val="1"/>
        </dgm:presLayoutVars>
      </dgm:prSet>
      <dgm:spPr/>
    </dgm:pt>
    <dgm:pt modelId="{A1317A24-6082-4B57-B594-D8306A40819B}" type="pres">
      <dgm:prSet presAssocID="{5B2D58EF-7B29-498E-A3B1-045DA84984B6}" presName="descendantText" presStyleLbl="alignAcc1" presStyleIdx="5" presStyleCnt="9">
        <dgm:presLayoutVars>
          <dgm:bulletEnabled val="1"/>
        </dgm:presLayoutVars>
      </dgm:prSet>
      <dgm:spPr/>
    </dgm:pt>
    <dgm:pt modelId="{83BF43C6-9518-443C-9979-B228FD2FBDAD}" type="pres">
      <dgm:prSet presAssocID="{9FC7C3E3-868A-46EE-849D-05F3BCFD0BBE}" presName="sp" presStyleCnt="0"/>
      <dgm:spPr/>
    </dgm:pt>
    <dgm:pt modelId="{998CFF38-10AB-4B6A-9877-6C4A049FD4B3}" type="pres">
      <dgm:prSet presAssocID="{DE0BE05A-A1F1-4D1B-B2FB-BC15403BA778}" presName="composite" presStyleCnt="0"/>
      <dgm:spPr/>
    </dgm:pt>
    <dgm:pt modelId="{6D93CCE4-BCF5-4051-98B8-75F6A2FF9954}" type="pres">
      <dgm:prSet presAssocID="{DE0BE05A-A1F1-4D1B-B2FB-BC15403BA778}" presName="parentText" presStyleLbl="alignNode1" presStyleIdx="6" presStyleCnt="9">
        <dgm:presLayoutVars>
          <dgm:chMax val="1"/>
          <dgm:bulletEnabled val="1"/>
        </dgm:presLayoutVars>
      </dgm:prSet>
      <dgm:spPr/>
    </dgm:pt>
    <dgm:pt modelId="{2954787D-9A2E-4C48-9747-36E613577B06}" type="pres">
      <dgm:prSet presAssocID="{DE0BE05A-A1F1-4D1B-B2FB-BC15403BA778}" presName="descendantText" presStyleLbl="alignAcc1" presStyleIdx="6" presStyleCnt="9">
        <dgm:presLayoutVars>
          <dgm:bulletEnabled val="1"/>
        </dgm:presLayoutVars>
      </dgm:prSet>
      <dgm:spPr/>
    </dgm:pt>
    <dgm:pt modelId="{2F31DC18-BA83-4FE6-84E7-C33E6F1069B2}" type="pres">
      <dgm:prSet presAssocID="{4C0F634F-4F20-481E-973F-5896260094E6}" presName="sp" presStyleCnt="0"/>
      <dgm:spPr/>
    </dgm:pt>
    <dgm:pt modelId="{2D06E74E-919A-4BFB-A6E6-72CE95E90BF9}" type="pres">
      <dgm:prSet presAssocID="{42C25E87-FE52-4982-BE44-34AFA4860CA5}" presName="composite" presStyleCnt="0"/>
      <dgm:spPr/>
    </dgm:pt>
    <dgm:pt modelId="{5333EBAF-49A9-44DE-B31D-C80C01CB0179}" type="pres">
      <dgm:prSet presAssocID="{42C25E87-FE52-4982-BE44-34AFA4860CA5}" presName="parentText" presStyleLbl="alignNode1" presStyleIdx="7" presStyleCnt="9">
        <dgm:presLayoutVars>
          <dgm:chMax val="1"/>
          <dgm:bulletEnabled val="1"/>
        </dgm:presLayoutVars>
      </dgm:prSet>
      <dgm:spPr/>
    </dgm:pt>
    <dgm:pt modelId="{684F6B66-844E-43A2-A161-2B50B5FD5B9D}" type="pres">
      <dgm:prSet presAssocID="{42C25E87-FE52-4982-BE44-34AFA4860CA5}" presName="descendantText" presStyleLbl="alignAcc1" presStyleIdx="7" presStyleCnt="9">
        <dgm:presLayoutVars>
          <dgm:bulletEnabled val="1"/>
        </dgm:presLayoutVars>
      </dgm:prSet>
      <dgm:spPr/>
    </dgm:pt>
    <dgm:pt modelId="{B70DD5F1-7080-423F-99A1-619730B61D34}" type="pres">
      <dgm:prSet presAssocID="{2573B9AD-DC52-4020-AD4F-D94DE1DA8D4A}" presName="sp" presStyleCnt="0"/>
      <dgm:spPr/>
    </dgm:pt>
    <dgm:pt modelId="{6ED80C2D-30F2-47FB-8E24-6C14AD60374A}" type="pres">
      <dgm:prSet presAssocID="{0ED45241-F072-4C80-BA2B-F73BB3A231BC}" presName="composite" presStyleCnt="0"/>
      <dgm:spPr/>
    </dgm:pt>
    <dgm:pt modelId="{57FA159A-3FFB-4C1F-9BBB-920335A5CA47}" type="pres">
      <dgm:prSet presAssocID="{0ED45241-F072-4C80-BA2B-F73BB3A231BC}" presName="parentText" presStyleLbl="alignNode1" presStyleIdx="8" presStyleCnt="9">
        <dgm:presLayoutVars>
          <dgm:chMax val="1"/>
          <dgm:bulletEnabled val="1"/>
        </dgm:presLayoutVars>
      </dgm:prSet>
      <dgm:spPr/>
    </dgm:pt>
    <dgm:pt modelId="{0398320C-725C-4322-90E4-5E86363AD006}" type="pres">
      <dgm:prSet presAssocID="{0ED45241-F072-4C80-BA2B-F73BB3A231BC}" presName="descendantText" presStyleLbl="alignAcc1" presStyleIdx="8" presStyleCnt="9">
        <dgm:presLayoutVars>
          <dgm:bulletEnabled val="1"/>
        </dgm:presLayoutVars>
      </dgm:prSet>
      <dgm:spPr/>
    </dgm:pt>
  </dgm:ptLst>
  <dgm:cxnLst>
    <dgm:cxn modelId="{A4467602-B650-49AE-958A-B735A62866FF}" srcId="{33644863-3140-4EC0-A5D4-CB1467773467}" destId="{C0DC299D-73FA-47DF-9F58-A1D16F302CF6}" srcOrd="0" destOrd="0" parTransId="{AA643249-E991-4331-8D57-9E3FA10BD3D6}" sibTransId="{15895F19-7233-459A-A096-49FDB0130ED5}"/>
    <dgm:cxn modelId="{97A25913-B7E1-4C32-828C-E9585AE14CBF}" type="presOf" srcId="{DE0BE05A-A1F1-4D1B-B2FB-BC15403BA778}" destId="{6D93CCE4-BCF5-4051-98B8-75F6A2FF9954}" srcOrd="0" destOrd="0" presId="urn:microsoft.com/office/officeart/2005/8/layout/chevron2"/>
    <dgm:cxn modelId="{0A405617-B663-4B16-82BB-B3AB01463DF4}" type="presOf" srcId="{9D2D59F3-638E-4CFE-B124-0F85873AEE5A}" destId="{2BB5B29C-8D8A-4D0E-9961-31882B1A8B15}" srcOrd="0" destOrd="0" presId="urn:microsoft.com/office/officeart/2005/8/layout/chevron2"/>
    <dgm:cxn modelId="{45FC221A-FEAD-438D-9071-CDDC09F36A8C}" srcId="{519157BE-0A65-4A50-BCFC-1C7542876B6E}" destId="{589B8B4C-8390-4866-8626-B8C49933B3A7}" srcOrd="0" destOrd="0" parTransId="{14C6B5B7-7577-41FF-BF97-1022EA17C038}" sibTransId="{F866D738-14F0-4970-BF9C-D7CA0094D58D}"/>
    <dgm:cxn modelId="{C03C4523-4878-4790-B31B-059BA74B137B}" type="presOf" srcId="{4A059929-6C61-4213-8E1E-9F97E6FB7CE9}" destId="{9B707C8A-71AC-4FF0-B1F4-4431E9DE5D08}" srcOrd="0" destOrd="0" presId="urn:microsoft.com/office/officeart/2005/8/layout/chevron2"/>
    <dgm:cxn modelId="{E94CEE2C-4682-4F1E-B123-CE182C2A9BE8}" type="presOf" srcId="{6605BAC4-FD25-46CE-AFED-9C9C5FB6C671}" destId="{684F6B66-844E-43A2-A161-2B50B5FD5B9D}" srcOrd="0" destOrd="0" presId="urn:microsoft.com/office/officeart/2005/8/layout/chevron2"/>
    <dgm:cxn modelId="{2DF6CF2D-11B1-4885-A2B1-600B593A6B43}" type="presOf" srcId="{C0DC299D-73FA-47DF-9F58-A1D16F302CF6}" destId="{5D803C1B-7B6D-4DF8-A1EF-D0363846BAC9}" srcOrd="0" destOrd="0" presId="urn:microsoft.com/office/officeart/2005/8/layout/chevron2"/>
    <dgm:cxn modelId="{1FCA9230-44EC-47AC-B20A-2E047E39E48F}" type="presOf" srcId="{6A97C733-53A8-413C-9908-EF9BBBA6444B}" destId="{0398320C-725C-4322-90E4-5E86363AD006}" srcOrd="0" destOrd="0" presId="urn:microsoft.com/office/officeart/2005/8/layout/chevron2"/>
    <dgm:cxn modelId="{B078823E-7EB3-44DE-B659-A246FCF51CF9}" type="presOf" srcId="{ABC0CB65-B30E-47BF-87ED-CD612540A477}" destId="{8275EC59-5D30-4E85-B60B-A44EC60C09CD}" srcOrd="0" destOrd="0" presId="urn:microsoft.com/office/officeart/2005/8/layout/chevron2"/>
    <dgm:cxn modelId="{3EAFC262-AF29-4B0D-94A9-8005B3706DFF}" srcId="{33583CFA-3579-4CCC-B15D-55A5AA1801D3}" destId="{9C5BBBFA-EF4B-41D4-86DE-01310ADAB222}" srcOrd="0" destOrd="0" parTransId="{C9261D76-E5CE-4FC6-AA54-D1A160E81582}" sibTransId="{537A21E6-AB62-4727-BF2E-2AD77D15C7E4}"/>
    <dgm:cxn modelId="{210FCA4D-D141-49A5-83E5-37CC7F3E660C}" type="presOf" srcId="{9C5BBBFA-EF4B-41D4-86DE-01310ADAB222}" destId="{7D1EB849-1E5B-4F82-A119-C4513967FC43}" srcOrd="0" destOrd="0" presId="urn:microsoft.com/office/officeart/2005/8/layout/chevron2"/>
    <dgm:cxn modelId="{A18C354E-037C-48AA-93F7-E18D88390E84}" type="presOf" srcId="{33583CFA-3579-4CCC-B15D-55A5AA1801D3}" destId="{CB3921E5-ADEE-4B97-8E9D-BAF27C346325}" srcOrd="0" destOrd="0" presId="urn:microsoft.com/office/officeart/2005/8/layout/chevron2"/>
    <dgm:cxn modelId="{CAF5CD50-E5E0-464E-BF85-DF7A78E1A691}" srcId="{5B2D58EF-7B29-498E-A3B1-045DA84984B6}" destId="{F3074827-18E1-4B52-9CD7-680685FA44C9}" srcOrd="0" destOrd="0" parTransId="{A43BFD3B-1C19-4AAE-AF01-44AEEF1C18AF}" sibTransId="{64E3E851-DBD0-4C31-9DD2-583F842DEA41}"/>
    <dgm:cxn modelId="{4421E270-3F35-4AF3-B4B1-1AD927B692A1}" type="presOf" srcId="{589B8B4C-8390-4866-8626-B8C49933B3A7}" destId="{675CDEAA-D903-471A-807D-ABD7700FEC1C}" srcOrd="0" destOrd="0" presId="urn:microsoft.com/office/officeart/2005/8/layout/chevron2"/>
    <dgm:cxn modelId="{7D096E81-F698-4076-967A-D489B0FF28F0}" srcId="{81962BC4-B9B7-44C2-89B1-84E2E81B36BD}" destId="{5B2D58EF-7B29-498E-A3B1-045DA84984B6}" srcOrd="5" destOrd="0" parTransId="{848AE847-AFF9-4E80-A231-CFC7A90601E3}" sibTransId="{9FC7C3E3-868A-46EE-849D-05F3BCFD0BBE}"/>
    <dgm:cxn modelId="{6B6CE683-D834-4A6F-A1A8-EF706260B844}" srcId="{81962BC4-B9B7-44C2-89B1-84E2E81B36BD}" destId="{0ED45241-F072-4C80-BA2B-F73BB3A231BC}" srcOrd="8" destOrd="0" parTransId="{BC52763F-22FF-4FF1-B526-833038BEC622}" sibTransId="{60C0B771-D027-4C8C-9BBC-784204DF019F}"/>
    <dgm:cxn modelId="{FC3F038A-C6FE-407E-B2E6-7D1260BB0991}" srcId="{ABC0CB65-B30E-47BF-87ED-CD612540A477}" destId="{9D2D59F3-638E-4CFE-B124-0F85873AEE5A}" srcOrd="0" destOrd="0" parTransId="{78530DED-FAE5-4DD3-A78E-AE5358B6A1FB}" sibTransId="{7B33F5BD-7368-455F-ADD4-F40881CFDE1D}"/>
    <dgm:cxn modelId="{BBD64E93-5028-4B24-9A71-08B75FCFE420}" type="presOf" srcId="{AEBBDBFC-1B4F-4EA6-B6AD-098ACD1AD0BA}" destId="{2954787D-9A2E-4C48-9747-36E613577B06}" srcOrd="0" destOrd="0" presId="urn:microsoft.com/office/officeart/2005/8/layout/chevron2"/>
    <dgm:cxn modelId="{97F2049B-B72B-4FF5-A9F9-75900F304CCF}" srcId="{81962BC4-B9B7-44C2-89B1-84E2E81B36BD}" destId="{682B5F70-AF51-49C6-8CCE-9372637707DF}" srcOrd="1" destOrd="0" parTransId="{1F9C2D9A-0679-481B-B9FE-3EDA1FE6AED1}" sibTransId="{A3922234-EB9D-43FD-8347-3966F5A3BA79}"/>
    <dgm:cxn modelId="{0A47989C-AEC6-488A-8E6A-75057255D9F7}" srcId="{42C25E87-FE52-4982-BE44-34AFA4860CA5}" destId="{6605BAC4-FD25-46CE-AFED-9C9C5FB6C671}" srcOrd="0" destOrd="0" parTransId="{B107AFF9-C7B7-4DFA-9894-54B69EFD5962}" sibTransId="{38CAFD32-A7B0-4678-B630-88FAF81EDDC8}"/>
    <dgm:cxn modelId="{415889A6-CAFC-4077-90EC-C66E4E777627}" srcId="{81962BC4-B9B7-44C2-89B1-84E2E81B36BD}" destId="{33583CFA-3579-4CCC-B15D-55A5AA1801D3}" srcOrd="3" destOrd="0" parTransId="{18255A87-440F-49A1-B9AC-13FB976A9955}" sibTransId="{407EC9AA-04B9-4D91-9FC1-9BB59D9BFC3D}"/>
    <dgm:cxn modelId="{9CFA87AC-B943-4685-AE93-95EC5F43DF70}" srcId="{81962BC4-B9B7-44C2-89B1-84E2E81B36BD}" destId="{519157BE-0A65-4A50-BCFC-1C7542876B6E}" srcOrd="4" destOrd="0" parTransId="{8EC8BFEA-DE35-45BC-99CE-5E5C6DFBE789}" sibTransId="{0B78AD7E-9837-4C65-92F7-2555F3494C58}"/>
    <dgm:cxn modelId="{152E51B0-7975-4767-9ADB-EBE70C9078A8}" srcId="{81962BC4-B9B7-44C2-89B1-84E2E81B36BD}" destId="{33644863-3140-4EC0-A5D4-CB1467773467}" srcOrd="0" destOrd="0" parTransId="{B5AA173D-0270-4110-A63D-D31DAE5A6BAF}" sibTransId="{E0CDE653-469F-4BDA-A88F-87A1B3D48E82}"/>
    <dgm:cxn modelId="{C88CE7B0-5D8B-4B2C-94EA-559C7C9EA1E6}" type="presOf" srcId="{0ED45241-F072-4C80-BA2B-F73BB3A231BC}" destId="{57FA159A-3FFB-4C1F-9BBB-920335A5CA47}" srcOrd="0" destOrd="0" presId="urn:microsoft.com/office/officeart/2005/8/layout/chevron2"/>
    <dgm:cxn modelId="{532A32BC-3895-40EC-B07A-1BB9491C6C3E}" srcId="{0ED45241-F072-4C80-BA2B-F73BB3A231BC}" destId="{6A97C733-53A8-413C-9908-EF9BBBA6444B}" srcOrd="0" destOrd="0" parTransId="{43331D87-338F-444B-829D-B87F8B0FF419}" sibTransId="{C0300251-EA82-4A35-8489-415B77F5E4E9}"/>
    <dgm:cxn modelId="{319B2ECA-DABC-4E14-BC06-04A95CDD2A8F}" srcId="{DE0BE05A-A1F1-4D1B-B2FB-BC15403BA778}" destId="{AEBBDBFC-1B4F-4EA6-B6AD-098ACD1AD0BA}" srcOrd="0" destOrd="0" parTransId="{4026AA00-E9E8-4382-A1CB-546DB3E6BC8D}" sibTransId="{7CEA85BC-F450-4332-9D07-380F7C41C2B2}"/>
    <dgm:cxn modelId="{36FA1FCD-A261-4FF3-B087-706745138281}" type="presOf" srcId="{F3074827-18E1-4B52-9CD7-680685FA44C9}" destId="{A1317A24-6082-4B57-B594-D8306A40819B}" srcOrd="0" destOrd="0" presId="urn:microsoft.com/office/officeart/2005/8/layout/chevron2"/>
    <dgm:cxn modelId="{FC1FF0CE-D1B1-48A6-BB76-F0A5DE8A1FD0}" srcId="{81962BC4-B9B7-44C2-89B1-84E2E81B36BD}" destId="{42C25E87-FE52-4982-BE44-34AFA4860CA5}" srcOrd="7" destOrd="0" parTransId="{8DB4F721-A0F1-483C-9260-788CCBBDD485}" sibTransId="{2573B9AD-DC52-4020-AD4F-D94DE1DA8D4A}"/>
    <dgm:cxn modelId="{E76481CF-591A-4C3A-B14D-8219AC63EDBC}" type="presOf" srcId="{33644863-3140-4EC0-A5D4-CB1467773467}" destId="{8F4D667B-878C-45F1-B676-48486F85CDAB}" srcOrd="0" destOrd="0" presId="urn:microsoft.com/office/officeart/2005/8/layout/chevron2"/>
    <dgm:cxn modelId="{14C5DDD4-A831-44B6-8D26-34664E004002}" srcId="{682B5F70-AF51-49C6-8CCE-9372637707DF}" destId="{4A059929-6C61-4213-8E1E-9F97E6FB7CE9}" srcOrd="0" destOrd="0" parTransId="{0B3DED3A-B652-492C-BA56-ADAD287CEFC0}" sibTransId="{29240E39-92F8-4A74-81A2-35C27F113A3E}"/>
    <dgm:cxn modelId="{C8F07BD5-1923-4991-BCAE-CB381272A69A}" srcId="{81962BC4-B9B7-44C2-89B1-84E2E81B36BD}" destId="{DE0BE05A-A1F1-4D1B-B2FB-BC15403BA778}" srcOrd="6" destOrd="0" parTransId="{C817217A-439E-47D3-8B60-8C039BFBE1A8}" sibTransId="{4C0F634F-4F20-481E-973F-5896260094E6}"/>
    <dgm:cxn modelId="{443B33E1-AE5C-49DB-BAC2-F9054312D1E0}" type="presOf" srcId="{81962BC4-B9B7-44C2-89B1-84E2E81B36BD}" destId="{B77DCF19-F9BA-483A-9259-8087D111BAA4}" srcOrd="0" destOrd="0" presId="urn:microsoft.com/office/officeart/2005/8/layout/chevron2"/>
    <dgm:cxn modelId="{329302E2-EE3C-4F70-8338-C2CF63EAD319}" type="presOf" srcId="{682B5F70-AF51-49C6-8CCE-9372637707DF}" destId="{528CE8A7-0298-428E-836D-3485D5E4DFEF}" srcOrd="0" destOrd="0" presId="urn:microsoft.com/office/officeart/2005/8/layout/chevron2"/>
    <dgm:cxn modelId="{5D2EF1E3-6627-435D-A843-616547DFFEE9}" type="presOf" srcId="{5B2D58EF-7B29-498E-A3B1-045DA84984B6}" destId="{CCB15B78-EC6A-4F45-A7D7-509FF2A59D4F}" srcOrd="0" destOrd="0" presId="urn:microsoft.com/office/officeart/2005/8/layout/chevron2"/>
    <dgm:cxn modelId="{CC6968F0-5A20-433A-852A-6BB0D96093F6}" type="presOf" srcId="{42C25E87-FE52-4982-BE44-34AFA4860CA5}" destId="{5333EBAF-49A9-44DE-B31D-C80C01CB0179}" srcOrd="0" destOrd="0" presId="urn:microsoft.com/office/officeart/2005/8/layout/chevron2"/>
    <dgm:cxn modelId="{11A335F3-92A3-4FD2-9AFF-9C8CA640001B}" type="presOf" srcId="{519157BE-0A65-4A50-BCFC-1C7542876B6E}" destId="{57E80418-DD68-4970-BC09-278A2F59216F}" srcOrd="0" destOrd="0" presId="urn:microsoft.com/office/officeart/2005/8/layout/chevron2"/>
    <dgm:cxn modelId="{E86902F4-3F87-4FF9-8534-76D72921695F}" srcId="{81962BC4-B9B7-44C2-89B1-84E2E81B36BD}" destId="{ABC0CB65-B30E-47BF-87ED-CD612540A477}" srcOrd="2" destOrd="0" parTransId="{CE3AD713-08E9-4E71-BE54-4378F736D428}" sibTransId="{9F647E00-A615-406D-A9B5-082E4B7B1AC3}"/>
    <dgm:cxn modelId="{72327D25-BADC-4235-A900-96001CBC55E6}" type="presParOf" srcId="{B77DCF19-F9BA-483A-9259-8087D111BAA4}" destId="{E011FEB3-6429-46FA-880B-E9A8F22BACCC}" srcOrd="0" destOrd="0" presId="urn:microsoft.com/office/officeart/2005/8/layout/chevron2"/>
    <dgm:cxn modelId="{F643D430-4D61-4FA8-BA68-53154A5A6274}" type="presParOf" srcId="{E011FEB3-6429-46FA-880B-E9A8F22BACCC}" destId="{8F4D667B-878C-45F1-B676-48486F85CDAB}" srcOrd="0" destOrd="0" presId="urn:microsoft.com/office/officeart/2005/8/layout/chevron2"/>
    <dgm:cxn modelId="{D3459354-667A-46EF-83F1-86B3D0ABDAE3}" type="presParOf" srcId="{E011FEB3-6429-46FA-880B-E9A8F22BACCC}" destId="{5D803C1B-7B6D-4DF8-A1EF-D0363846BAC9}" srcOrd="1" destOrd="0" presId="urn:microsoft.com/office/officeart/2005/8/layout/chevron2"/>
    <dgm:cxn modelId="{2870A994-A7FB-4989-B2CE-DFF3BC5D41BB}" type="presParOf" srcId="{B77DCF19-F9BA-483A-9259-8087D111BAA4}" destId="{DD93AB61-AD3B-4BD9-9F89-7E1409AA954B}" srcOrd="1" destOrd="0" presId="urn:microsoft.com/office/officeart/2005/8/layout/chevron2"/>
    <dgm:cxn modelId="{D3CDA458-FC94-417C-B755-30A39F1A0369}" type="presParOf" srcId="{B77DCF19-F9BA-483A-9259-8087D111BAA4}" destId="{843AC74F-B9A4-4CE1-B17F-DF8DA73C8EE4}" srcOrd="2" destOrd="0" presId="urn:microsoft.com/office/officeart/2005/8/layout/chevron2"/>
    <dgm:cxn modelId="{8B69CDBA-BC9E-4E9D-B1A2-367858C73B28}" type="presParOf" srcId="{843AC74F-B9A4-4CE1-B17F-DF8DA73C8EE4}" destId="{528CE8A7-0298-428E-836D-3485D5E4DFEF}" srcOrd="0" destOrd="0" presId="urn:microsoft.com/office/officeart/2005/8/layout/chevron2"/>
    <dgm:cxn modelId="{D189F9E6-F10F-4B85-A85F-405952D4D708}" type="presParOf" srcId="{843AC74F-B9A4-4CE1-B17F-DF8DA73C8EE4}" destId="{9B707C8A-71AC-4FF0-B1F4-4431E9DE5D08}" srcOrd="1" destOrd="0" presId="urn:microsoft.com/office/officeart/2005/8/layout/chevron2"/>
    <dgm:cxn modelId="{7F456E23-C4CB-4814-AA51-C075CCF2CCA3}" type="presParOf" srcId="{B77DCF19-F9BA-483A-9259-8087D111BAA4}" destId="{954B72D0-6A17-49C2-8C30-4880DD5AE2E7}" srcOrd="3" destOrd="0" presId="urn:microsoft.com/office/officeart/2005/8/layout/chevron2"/>
    <dgm:cxn modelId="{23A902AE-7D9E-4BF8-A2B8-BDF015ED0F86}" type="presParOf" srcId="{B77DCF19-F9BA-483A-9259-8087D111BAA4}" destId="{A0EC3941-BD63-4E2E-BB87-E4A333F2D3BC}" srcOrd="4" destOrd="0" presId="urn:microsoft.com/office/officeart/2005/8/layout/chevron2"/>
    <dgm:cxn modelId="{6E20DEC4-CB23-44F7-AF89-167A6107A5A6}" type="presParOf" srcId="{A0EC3941-BD63-4E2E-BB87-E4A333F2D3BC}" destId="{8275EC59-5D30-4E85-B60B-A44EC60C09CD}" srcOrd="0" destOrd="0" presId="urn:microsoft.com/office/officeart/2005/8/layout/chevron2"/>
    <dgm:cxn modelId="{FC97494B-B633-4AB5-850F-6ACA5288C99E}" type="presParOf" srcId="{A0EC3941-BD63-4E2E-BB87-E4A333F2D3BC}" destId="{2BB5B29C-8D8A-4D0E-9961-31882B1A8B15}" srcOrd="1" destOrd="0" presId="urn:microsoft.com/office/officeart/2005/8/layout/chevron2"/>
    <dgm:cxn modelId="{39B4F2BA-5E84-448D-9783-0441E83B7F87}" type="presParOf" srcId="{B77DCF19-F9BA-483A-9259-8087D111BAA4}" destId="{F17C860A-8C61-4341-A3B4-35B69CEE3AF0}" srcOrd="5" destOrd="0" presId="urn:microsoft.com/office/officeart/2005/8/layout/chevron2"/>
    <dgm:cxn modelId="{A921DDD2-4A71-4E77-BC6C-A857D643A543}" type="presParOf" srcId="{B77DCF19-F9BA-483A-9259-8087D111BAA4}" destId="{9CD91537-ED5A-4CD6-9B76-3A9B7890A68A}" srcOrd="6" destOrd="0" presId="urn:microsoft.com/office/officeart/2005/8/layout/chevron2"/>
    <dgm:cxn modelId="{6FD66D27-658A-4912-B5F1-9F7C9196C4A3}" type="presParOf" srcId="{9CD91537-ED5A-4CD6-9B76-3A9B7890A68A}" destId="{CB3921E5-ADEE-4B97-8E9D-BAF27C346325}" srcOrd="0" destOrd="0" presId="urn:microsoft.com/office/officeart/2005/8/layout/chevron2"/>
    <dgm:cxn modelId="{0FDFB464-5B13-4A18-9A48-5ED9FA1FB4EE}" type="presParOf" srcId="{9CD91537-ED5A-4CD6-9B76-3A9B7890A68A}" destId="{7D1EB849-1E5B-4F82-A119-C4513967FC43}" srcOrd="1" destOrd="0" presId="urn:microsoft.com/office/officeart/2005/8/layout/chevron2"/>
    <dgm:cxn modelId="{9C4603BD-A450-42EE-BC3D-7A3D672348EB}" type="presParOf" srcId="{B77DCF19-F9BA-483A-9259-8087D111BAA4}" destId="{8D2647FB-03E9-47AF-A53B-09E948A19CB4}" srcOrd="7" destOrd="0" presId="urn:microsoft.com/office/officeart/2005/8/layout/chevron2"/>
    <dgm:cxn modelId="{95E23B99-7C71-4F1A-9B81-FF6997143328}" type="presParOf" srcId="{B77DCF19-F9BA-483A-9259-8087D111BAA4}" destId="{3E371FEB-9BA2-40C9-88A7-4BDEFF813D08}" srcOrd="8" destOrd="0" presId="urn:microsoft.com/office/officeart/2005/8/layout/chevron2"/>
    <dgm:cxn modelId="{E1FC5D72-5A67-4B9B-8099-C14DE5C29698}" type="presParOf" srcId="{3E371FEB-9BA2-40C9-88A7-4BDEFF813D08}" destId="{57E80418-DD68-4970-BC09-278A2F59216F}" srcOrd="0" destOrd="0" presId="urn:microsoft.com/office/officeart/2005/8/layout/chevron2"/>
    <dgm:cxn modelId="{3E3549F2-CEE0-42BC-A9F7-BEFBF2DF5220}" type="presParOf" srcId="{3E371FEB-9BA2-40C9-88A7-4BDEFF813D08}" destId="{675CDEAA-D903-471A-807D-ABD7700FEC1C}" srcOrd="1" destOrd="0" presId="urn:microsoft.com/office/officeart/2005/8/layout/chevron2"/>
    <dgm:cxn modelId="{EF23B122-52A0-4EAA-BA17-AEB9477EE32B}" type="presParOf" srcId="{B77DCF19-F9BA-483A-9259-8087D111BAA4}" destId="{3D25537F-8D3D-42BE-B232-D85380C7FF4F}" srcOrd="9" destOrd="0" presId="urn:microsoft.com/office/officeart/2005/8/layout/chevron2"/>
    <dgm:cxn modelId="{2EED3764-A1C3-4202-9629-756969052AF7}" type="presParOf" srcId="{B77DCF19-F9BA-483A-9259-8087D111BAA4}" destId="{8BAAF26F-FB34-455E-B703-16D9B4CE3FD4}" srcOrd="10" destOrd="0" presId="urn:microsoft.com/office/officeart/2005/8/layout/chevron2"/>
    <dgm:cxn modelId="{9B6B1062-39D4-4AE0-A6BA-668AE53E90B2}" type="presParOf" srcId="{8BAAF26F-FB34-455E-B703-16D9B4CE3FD4}" destId="{CCB15B78-EC6A-4F45-A7D7-509FF2A59D4F}" srcOrd="0" destOrd="0" presId="urn:microsoft.com/office/officeart/2005/8/layout/chevron2"/>
    <dgm:cxn modelId="{EEE9B7B1-19BB-45EC-8DDF-4E474F05CAD4}" type="presParOf" srcId="{8BAAF26F-FB34-455E-B703-16D9B4CE3FD4}" destId="{A1317A24-6082-4B57-B594-D8306A40819B}" srcOrd="1" destOrd="0" presId="urn:microsoft.com/office/officeart/2005/8/layout/chevron2"/>
    <dgm:cxn modelId="{7787329B-9AC4-4D24-AC63-7391DB057BFE}" type="presParOf" srcId="{B77DCF19-F9BA-483A-9259-8087D111BAA4}" destId="{83BF43C6-9518-443C-9979-B228FD2FBDAD}" srcOrd="11" destOrd="0" presId="urn:microsoft.com/office/officeart/2005/8/layout/chevron2"/>
    <dgm:cxn modelId="{93D911AA-0F6D-436D-B7EA-4EBF3C803278}" type="presParOf" srcId="{B77DCF19-F9BA-483A-9259-8087D111BAA4}" destId="{998CFF38-10AB-4B6A-9877-6C4A049FD4B3}" srcOrd="12" destOrd="0" presId="urn:microsoft.com/office/officeart/2005/8/layout/chevron2"/>
    <dgm:cxn modelId="{56073B74-6152-4519-9CBC-5B69A4448A91}" type="presParOf" srcId="{998CFF38-10AB-4B6A-9877-6C4A049FD4B3}" destId="{6D93CCE4-BCF5-4051-98B8-75F6A2FF9954}" srcOrd="0" destOrd="0" presId="urn:microsoft.com/office/officeart/2005/8/layout/chevron2"/>
    <dgm:cxn modelId="{2C1BA481-385F-4153-BE48-A75109E0F5C7}" type="presParOf" srcId="{998CFF38-10AB-4B6A-9877-6C4A049FD4B3}" destId="{2954787D-9A2E-4C48-9747-36E613577B06}" srcOrd="1" destOrd="0" presId="urn:microsoft.com/office/officeart/2005/8/layout/chevron2"/>
    <dgm:cxn modelId="{010645DD-2E41-4D03-9AF5-8555702AECB4}" type="presParOf" srcId="{B77DCF19-F9BA-483A-9259-8087D111BAA4}" destId="{2F31DC18-BA83-4FE6-84E7-C33E6F1069B2}" srcOrd="13" destOrd="0" presId="urn:microsoft.com/office/officeart/2005/8/layout/chevron2"/>
    <dgm:cxn modelId="{04E8914B-B435-4E6B-87F3-E6F0A96686A4}" type="presParOf" srcId="{B77DCF19-F9BA-483A-9259-8087D111BAA4}" destId="{2D06E74E-919A-4BFB-A6E6-72CE95E90BF9}" srcOrd="14" destOrd="0" presId="urn:microsoft.com/office/officeart/2005/8/layout/chevron2"/>
    <dgm:cxn modelId="{3C18269B-A7A2-44D9-B14F-729A28AC8CE5}" type="presParOf" srcId="{2D06E74E-919A-4BFB-A6E6-72CE95E90BF9}" destId="{5333EBAF-49A9-44DE-B31D-C80C01CB0179}" srcOrd="0" destOrd="0" presId="urn:microsoft.com/office/officeart/2005/8/layout/chevron2"/>
    <dgm:cxn modelId="{65C4E0BB-5B84-4F59-A28C-2DAC76FA6DC3}" type="presParOf" srcId="{2D06E74E-919A-4BFB-A6E6-72CE95E90BF9}" destId="{684F6B66-844E-43A2-A161-2B50B5FD5B9D}" srcOrd="1" destOrd="0" presId="urn:microsoft.com/office/officeart/2005/8/layout/chevron2"/>
    <dgm:cxn modelId="{5E838BA1-0D76-427D-9587-73ED2D419C83}" type="presParOf" srcId="{B77DCF19-F9BA-483A-9259-8087D111BAA4}" destId="{B70DD5F1-7080-423F-99A1-619730B61D34}" srcOrd="15" destOrd="0" presId="urn:microsoft.com/office/officeart/2005/8/layout/chevron2"/>
    <dgm:cxn modelId="{CCFB8389-7971-420F-B824-E9DCFF019D0F}" type="presParOf" srcId="{B77DCF19-F9BA-483A-9259-8087D111BAA4}" destId="{6ED80C2D-30F2-47FB-8E24-6C14AD60374A}" srcOrd="16" destOrd="0" presId="urn:microsoft.com/office/officeart/2005/8/layout/chevron2"/>
    <dgm:cxn modelId="{4B3CADB5-4FE3-4E96-AD61-FDAEF069DDD6}" type="presParOf" srcId="{6ED80C2D-30F2-47FB-8E24-6C14AD60374A}" destId="{57FA159A-3FFB-4C1F-9BBB-920335A5CA47}" srcOrd="0" destOrd="0" presId="urn:microsoft.com/office/officeart/2005/8/layout/chevron2"/>
    <dgm:cxn modelId="{3B3A2CCC-0F0D-4403-9C77-6E4717975531}" type="presParOf" srcId="{6ED80C2D-30F2-47FB-8E24-6C14AD60374A}" destId="{0398320C-725C-4322-90E4-5E86363AD006}"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40E03-9C35-41E3-999E-CE19564A724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it-IT"/>
        </a:p>
      </dgm:t>
    </dgm:pt>
    <dgm:pt modelId="{967AEEA4-CAF4-42F4-B56D-2B0ADB0E74D4}">
      <dgm:prSet/>
      <dgm:spPr>
        <a:solidFill>
          <a:schemeClr val="accent6"/>
        </a:solidFill>
      </dgm:spPr>
      <dgm:t>
        <a:bodyPr/>
        <a:lstStyle/>
        <a:p>
          <a:r>
            <a:rPr lang="it-IT" dirty="0"/>
            <a:t>CAMERA</a:t>
          </a:r>
        </a:p>
      </dgm:t>
    </dgm:pt>
    <dgm:pt modelId="{4676D6E9-FCD4-46D4-82F0-A4C67CCA99A8}" type="parTrans" cxnId="{E450DBF0-94BF-4A53-B97B-D06063903C4D}">
      <dgm:prSet/>
      <dgm:spPr/>
      <dgm:t>
        <a:bodyPr/>
        <a:lstStyle/>
        <a:p>
          <a:endParaRPr lang="it-IT"/>
        </a:p>
      </dgm:t>
    </dgm:pt>
    <dgm:pt modelId="{70628E5C-26EF-4E53-8608-B7637CA49CF8}" type="sibTrans" cxnId="{E450DBF0-94BF-4A53-B97B-D06063903C4D}">
      <dgm:prSet/>
      <dgm:spPr>
        <a:solidFill>
          <a:schemeClr val="accent6">
            <a:lumMod val="40000"/>
            <a:lumOff val="60000"/>
          </a:schemeClr>
        </a:solidFill>
      </dgm:spPr>
      <dgm:t>
        <a:bodyPr/>
        <a:lstStyle/>
        <a:p>
          <a:endParaRPr lang="it-IT"/>
        </a:p>
      </dgm:t>
    </dgm:pt>
    <dgm:pt modelId="{9EAEF775-D86E-4AD7-830D-6A8624D70922}">
      <dgm:prSet/>
      <dgm:spPr>
        <a:solidFill>
          <a:schemeClr val="accent6"/>
        </a:solidFill>
      </dgm:spPr>
      <dgm:t>
        <a:bodyPr/>
        <a:lstStyle/>
        <a:p>
          <a:r>
            <a:rPr lang="it-IT" dirty="0"/>
            <a:t>HDR</a:t>
          </a:r>
        </a:p>
      </dgm:t>
    </dgm:pt>
    <dgm:pt modelId="{9313F55C-BD82-4F49-820A-B8EBFAEA78CC}" type="parTrans" cxnId="{BC8559C4-94E7-4247-9E59-EE34283A8280}">
      <dgm:prSet/>
      <dgm:spPr/>
      <dgm:t>
        <a:bodyPr/>
        <a:lstStyle/>
        <a:p>
          <a:endParaRPr lang="it-IT"/>
        </a:p>
      </dgm:t>
    </dgm:pt>
    <dgm:pt modelId="{8B5BA6B6-156A-426D-8F5D-625A9EACA569}" type="sibTrans" cxnId="{BC8559C4-94E7-4247-9E59-EE34283A8280}">
      <dgm:prSet/>
      <dgm:spPr>
        <a:solidFill>
          <a:schemeClr val="accent6">
            <a:lumMod val="40000"/>
            <a:lumOff val="60000"/>
          </a:schemeClr>
        </a:solidFill>
      </dgm:spPr>
      <dgm:t>
        <a:bodyPr/>
        <a:lstStyle/>
        <a:p>
          <a:endParaRPr lang="it-IT"/>
        </a:p>
      </dgm:t>
    </dgm:pt>
    <dgm:pt modelId="{EBC779D8-ADEC-42E1-A186-4350D2B66FE6}">
      <dgm:prSet/>
      <dgm:spPr>
        <a:solidFill>
          <a:schemeClr val="accent6"/>
        </a:solidFill>
      </dgm:spPr>
      <dgm:t>
        <a:bodyPr/>
        <a:lstStyle/>
        <a:p>
          <a:r>
            <a:rPr lang="it-IT" dirty="0"/>
            <a:t>PDS</a:t>
          </a:r>
        </a:p>
      </dgm:t>
    </dgm:pt>
    <dgm:pt modelId="{3209A3B6-AE6F-4687-BF47-483A1CA633E4}" type="parTrans" cxnId="{2034CF53-FF33-4F01-A320-5D6AB62E2F17}">
      <dgm:prSet/>
      <dgm:spPr/>
      <dgm:t>
        <a:bodyPr/>
        <a:lstStyle/>
        <a:p>
          <a:endParaRPr lang="it-IT"/>
        </a:p>
      </dgm:t>
    </dgm:pt>
    <dgm:pt modelId="{5650C0AB-C0E6-40F6-BE1B-6BE2DF82E7B1}" type="sibTrans" cxnId="{2034CF53-FF33-4F01-A320-5D6AB62E2F17}">
      <dgm:prSet/>
      <dgm:spPr/>
      <dgm:t>
        <a:bodyPr/>
        <a:lstStyle/>
        <a:p>
          <a:endParaRPr lang="it-IT"/>
        </a:p>
      </dgm:t>
    </dgm:pt>
    <dgm:pt modelId="{19DF509E-882E-4F64-99F6-5B53D5224E81}" type="pres">
      <dgm:prSet presAssocID="{AFA40E03-9C35-41E3-999E-CE19564A724F}" presName="Name0" presStyleCnt="0">
        <dgm:presLayoutVars>
          <dgm:dir/>
          <dgm:resizeHandles/>
        </dgm:presLayoutVars>
      </dgm:prSet>
      <dgm:spPr/>
    </dgm:pt>
    <dgm:pt modelId="{0DB3CBBF-AEE1-4C98-8103-C09759D5704E}" type="pres">
      <dgm:prSet presAssocID="{967AEEA4-CAF4-42F4-B56D-2B0ADB0E74D4}" presName="compNode" presStyleCnt="0"/>
      <dgm:spPr/>
    </dgm:pt>
    <dgm:pt modelId="{47148610-C2B7-4840-9E4A-F2F6DCF776BD}" type="pres">
      <dgm:prSet presAssocID="{967AEEA4-CAF4-42F4-B56D-2B0ADB0E74D4}" presName="dummyConnPt" presStyleCnt="0"/>
      <dgm:spPr/>
    </dgm:pt>
    <dgm:pt modelId="{17984071-0E00-4329-A818-AD636D0A4913}" type="pres">
      <dgm:prSet presAssocID="{967AEEA4-CAF4-42F4-B56D-2B0ADB0E74D4}" presName="node" presStyleLbl="node1" presStyleIdx="0" presStyleCnt="3" custLinFactNeighborX="-471" custLinFactNeighborY="-79228">
        <dgm:presLayoutVars>
          <dgm:bulletEnabled val="1"/>
        </dgm:presLayoutVars>
      </dgm:prSet>
      <dgm:spPr/>
    </dgm:pt>
    <dgm:pt modelId="{4AE335ED-351E-4E53-8CE8-D141E02F40C3}" type="pres">
      <dgm:prSet presAssocID="{70628E5C-26EF-4E53-8608-B7637CA49CF8}" presName="sibTrans" presStyleLbl="bgSibTrans2D1" presStyleIdx="0" presStyleCnt="2"/>
      <dgm:spPr/>
    </dgm:pt>
    <dgm:pt modelId="{DB6A2859-57B4-40F1-8542-661BE5C5EFA3}" type="pres">
      <dgm:prSet presAssocID="{9EAEF775-D86E-4AD7-830D-6A8624D70922}" presName="compNode" presStyleCnt="0"/>
      <dgm:spPr/>
    </dgm:pt>
    <dgm:pt modelId="{96D70C17-C6C4-4860-A62B-C71FD1BB0319}" type="pres">
      <dgm:prSet presAssocID="{9EAEF775-D86E-4AD7-830D-6A8624D70922}" presName="dummyConnPt" presStyleCnt="0"/>
      <dgm:spPr/>
    </dgm:pt>
    <dgm:pt modelId="{3586F8DC-7BDC-419F-833C-63A397A2BD53}" type="pres">
      <dgm:prSet presAssocID="{9EAEF775-D86E-4AD7-830D-6A8624D70922}" presName="node" presStyleLbl="node1" presStyleIdx="1" presStyleCnt="3" custLinFactNeighborX="-471" custLinFactNeighborY="-46544">
        <dgm:presLayoutVars>
          <dgm:bulletEnabled val="1"/>
        </dgm:presLayoutVars>
      </dgm:prSet>
      <dgm:spPr/>
    </dgm:pt>
    <dgm:pt modelId="{7EC0CE90-AE12-45EA-9926-972BA6E076CC}" type="pres">
      <dgm:prSet presAssocID="{8B5BA6B6-156A-426D-8F5D-625A9EACA569}" presName="sibTrans" presStyleLbl="bgSibTrans2D1" presStyleIdx="1" presStyleCnt="2"/>
      <dgm:spPr/>
    </dgm:pt>
    <dgm:pt modelId="{8D5B9482-A222-494E-AAA1-E3FECDC53160}" type="pres">
      <dgm:prSet presAssocID="{EBC779D8-ADEC-42E1-A186-4350D2B66FE6}" presName="compNode" presStyleCnt="0"/>
      <dgm:spPr/>
    </dgm:pt>
    <dgm:pt modelId="{C13FFB48-20C1-4C52-A375-219BFE12EBC3}" type="pres">
      <dgm:prSet presAssocID="{EBC779D8-ADEC-42E1-A186-4350D2B66FE6}" presName="dummyConnPt" presStyleCnt="0"/>
      <dgm:spPr/>
    </dgm:pt>
    <dgm:pt modelId="{8175D7B2-9D2F-4D5C-8993-451BA899CDAB}" type="pres">
      <dgm:prSet presAssocID="{EBC779D8-ADEC-42E1-A186-4350D2B66FE6}" presName="node" presStyleLbl="node1" presStyleIdx="2" presStyleCnt="3" custLinFactX="-33471" custLinFactY="15629" custLinFactNeighborX="-100000" custLinFactNeighborY="100000">
        <dgm:presLayoutVars>
          <dgm:bulletEnabled val="1"/>
        </dgm:presLayoutVars>
      </dgm:prSet>
      <dgm:spPr/>
    </dgm:pt>
  </dgm:ptLst>
  <dgm:cxnLst>
    <dgm:cxn modelId="{A4D3B031-DAFF-48EA-B483-F1514D35FBF2}" type="presOf" srcId="{AFA40E03-9C35-41E3-999E-CE19564A724F}" destId="{19DF509E-882E-4F64-99F6-5B53D5224E81}" srcOrd="0" destOrd="0" presId="urn:microsoft.com/office/officeart/2005/8/layout/bProcess4"/>
    <dgm:cxn modelId="{2034CF53-FF33-4F01-A320-5D6AB62E2F17}" srcId="{AFA40E03-9C35-41E3-999E-CE19564A724F}" destId="{EBC779D8-ADEC-42E1-A186-4350D2B66FE6}" srcOrd="2" destOrd="0" parTransId="{3209A3B6-AE6F-4687-BF47-483A1CA633E4}" sibTransId="{5650C0AB-C0E6-40F6-BE1B-6BE2DF82E7B1}"/>
    <dgm:cxn modelId="{286D1877-A099-445A-A00C-A672E22143FB}" type="presOf" srcId="{9EAEF775-D86E-4AD7-830D-6A8624D70922}" destId="{3586F8DC-7BDC-419F-833C-63A397A2BD53}" srcOrd="0" destOrd="0" presId="urn:microsoft.com/office/officeart/2005/8/layout/bProcess4"/>
    <dgm:cxn modelId="{0B6B209F-45EA-4DCF-B23D-A3CFE0C26DC4}" type="presOf" srcId="{967AEEA4-CAF4-42F4-B56D-2B0ADB0E74D4}" destId="{17984071-0E00-4329-A818-AD636D0A4913}" srcOrd="0" destOrd="0" presId="urn:microsoft.com/office/officeart/2005/8/layout/bProcess4"/>
    <dgm:cxn modelId="{CA8F13BB-54DC-4F0A-B51D-3D1A54256561}" type="presOf" srcId="{EBC779D8-ADEC-42E1-A186-4350D2B66FE6}" destId="{8175D7B2-9D2F-4D5C-8993-451BA899CDAB}" srcOrd="0" destOrd="0" presId="urn:microsoft.com/office/officeart/2005/8/layout/bProcess4"/>
    <dgm:cxn modelId="{BC8559C4-94E7-4247-9E59-EE34283A8280}" srcId="{AFA40E03-9C35-41E3-999E-CE19564A724F}" destId="{9EAEF775-D86E-4AD7-830D-6A8624D70922}" srcOrd="1" destOrd="0" parTransId="{9313F55C-BD82-4F49-820A-B8EBFAEA78CC}" sibTransId="{8B5BA6B6-156A-426D-8F5D-625A9EACA569}"/>
    <dgm:cxn modelId="{D87FA2C7-2637-4536-A734-06011C46DAFC}" type="presOf" srcId="{70628E5C-26EF-4E53-8608-B7637CA49CF8}" destId="{4AE335ED-351E-4E53-8CE8-D141E02F40C3}" srcOrd="0" destOrd="0" presId="urn:microsoft.com/office/officeart/2005/8/layout/bProcess4"/>
    <dgm:cxn modelId="{9F9D83EC-0ABB-43BB-AEF9-F685D959CCD0}" type="presOf" srcId="{8B5BA6B6-156A-426D-8F5D-625A9EACA569}" destId="{7EC0CE90-AE12-45EA-9926-972BA6E076CC}" srcOrd="0" destOrd="0" presId="urn:microsoft.com/office/officeart/2005/8/layout/bProcess4"/>
    <dgm:cxn modelId="{E450DBF0-94BF-4A53-B97B-D06063903C4D}" srcId="{AFA40E03-9C35-41E3-999E-CE19564A724F}" destId="{967AEEA4-CAF4-42F4-B56D-2B0ADB0E74D4}" srcOrd="0" destOrd="0" parTransId="{4676D6E9-FCD4-46D4-82F0-A4C67CCA99A8}" sibTransId="{70628E5C-26EF-4E53-8608-B7637CA49CF8}"/>
    <dgm:cxn modelId="{1AFF8106-CC17-426C-AA9C-E7B10EEADEA5}" type="presParOf" srcId="{19DF509E-882E-4F64-99F6-5B53D5224E81}" destId="{0DB3CBBF-AEE1-4C98-8103-C09759D5704E}" srcOrd="0" destOrd="0" presId="urn:microsoft.com/office/officeart/2005/8/layout/bProcess4"/>
    <dgm:cxn modelId="{620195B6-C3F5-4B7C-8FF5-598F0FDC48D8}" type="presParOf" srcId="{0DB3CBBF-AEE1-4C98-8103-C09759D5704E}" destId="{47148610-C2B7-4840-9E4A-F2F6DCF776BD}" srcOrd="0" destOrd="0" presId="urn:microsoft.com/office/officeart/2005/8/layout/bProcess4"/>
    <dgm:cxn modelId="{667CF280-C90F-4709-AE23-F45C02010046}" type="presParOf" srcId="{0DB3CBBF-AEE1-4C98-8103-C09759D5704E}" destId="{17984071-0E00-4329-A818-AD636D0A4913}" srcOrd="1" destOrd="0" presId="urn:microsoft.com/office/officeart/2005/8/layout/bProcess4"/>
    <dgm:cxn modelId="{D1C6D8D2-B83B-4FB5-89B2-4CDE49540C88}" type="presParOf" srcId="{19DF509E-882E-4F64-99F6-5B53D5224E81}" destId="{4AE335ED-351E-4E53-8CE8-D141E02F40C3}" srcOrd="1" destOrd="0" presId="urn:microsoft.com/office/officeart/2005/8/layout/bProcess4"/>
    <dgm:cxn modelId="{56DF9185-BACE-46B0-8ED3-D8C86CF6B764}" type="presParOf" srcId="{19DF509E-882E-4F64-99F6-5B53D5224E81}" destId="{DB6A2859-57B4-40F1-8542-661BE5C5EFA3}" srcOrd="2" destOrd="0" presId="urn:microsoft.com/office/officeart/2005/8/layout/bProcess4"/>
    <dgm:cxn modelId="{4ED81FE1-7DB4-482E-8C29-83BDC29E77F3}" type="presParOf" srcId="{DB6A2859-57B4-40F1-8542-661BE5C5EFA3}" destId="{96D70C17-C6C4-4860-A62B-C71FD1BB0319}" srcOrd="0" destOrd="0" presId="urn:microsoft.com/office/officeart/2005/8/layout/bProcess4"/>
    <dgm:cxn modelId="{3FD6F9D5-376D-4082-8625-E5E20CC6597C}" type="presParOf" srcId="{DB6A2859-57B4-40F1-8542-661BE5C5EFA3}" destId="{3586F8DC-7BDC-419F-833C-63A397A2BD53}" srcOrd="1" destOrd="0" presId="urn:microsoft.com/office/officeart/2005/8/layout/bProcess4"/>
    <dgm:cxn modelId="{7BB1C70C-984A-4E8B-A5CB-2710147A58B0}" type="presParOf" srcId="{19DF509E-882E-4F64-99F6-5B53D5224E81}" destId="{7EC0CE90-AE12-45EA-9926-972BA6E076CC}" srcOrd="3" destOrd="0" presId="urn:microsoft.com/office/officeart/2005/8/layout/bProcess4"/>
    <dgm:cxn modelId="{9875188B-FED9-49C8-9787-EA02854DB713}" type="presParOf" srcId="{19DF509E-882E-4F64-99F6-5B53D5224E81}" destId="{8D5B9482-A222-494E-AAA1-E3FECDC53160}" srcOrd="4" destOrd="0" presId="urn:microsoft.com/office/officeart/2005/8/layout/bProcess4"/>
    <dgm:cxn modelId="{363D03CF-CD4F-4302-ADEE-79EAC1F40B0C}" type="presParOf" srcId="{8D5B9482-A222-494E-AAA1-E3FECDC53160}" destId="{C13FFB48-20C1-4C52-A375-219BFE12EBC3}" srcOrd="0" destOrd="0" presId="urn:microsoft.com/office/officeart/2005/8/layout/bProcess4"/>
    <dgm:cxn modelId="{DF39D1C0-6CE2-4A39-B39A-129B34765293}" type="presParOf" srcId="{8D5B9482-A222-494E-AAA1-E3FECDC53160}" destId="{8175D7B2-9D2F-4D5C-8993-451BA899CDAB}"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40E03-9C35-41E3-999E-CE19564A724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it-IT"/>
        </a:p>
      </dgm:t>
    </dgm:pt>
    <dgm:pt modelId="{967AEEA4-CAF4-42F4-B56D-2B0ADB0E74D4}">
      <dgm:prSet/>
      <dgm:spPr>
        <a:solidFill>
          <a:schemeClr val="accent6"/>
        </a:solidFill>
      </dgm:spPr>
      <dgm:t>
        <a:bodyPr/>
        <a:lstStyle/>
        <a:p>
          <a:r>
            <a:rPr lang="it-IT" dirty="0"/>
            <a:t>BATTERIA</a:t>
          </a:r>
        </a:p>
      </dgm:t>
    </dgm:pt>
    <dgm:pt modelId="{4676D6E9-FCD4-46D4-82F0-A4C67CCA99A8}" type="parTrans" cxnId="{E450DBF0-94BF-4A53-B97B-D06063903C4D}">
      <dgm:prSet/>
      <dgm:spPr/>
      <dgm:t>
        <a:bodyPr/>
        <a:lstStyle/>
        <a:p>
          <a:endParaRPr lang="it-IT"/>
        </a:p>
      </dgm:t>
    </dgm:pt>
    <dgm:pt modelId="{70628E5C-26EF-4E53-8608-B7637CA49CF8}" type="sibTrans" cxnId="{E450DBF0-94BF-4A53-B97B-D06063903C4D}">
      <dgm:prSet/>
      <dgm:spPr>
        <a:solidFill>
          <a:schemeClr val="accent6">
            <a:lumMod val="40000"/>
            <a:lumOff val="60000"/>
          </a:schemeClr>
        </a:solidFill>
      </dgm:spPr>
      <dgm:t>
        <a:bodyPr/>
        <a:lstStyle/>
        <a:p>
          <a:endParaRPr lang="it-IT"/>
        </a:p>
      </dgm:t>
    </dgm:pt>
    <dgm:pt modelId="{9EAEF775-D86E-4AD7-830D-6A8624D70922}">
      <dgm:prSet/>
      <dgm:spPr>
        <a:solidFill>
          <a:schemeClr val="accent6"/>
        </a:solidFill>
      </dgm:spPr>
      <dgm:t>
        <a:bodyPr/>
        <a:lstStyle/>
        <a:p>
          <a:r>
            <a:rPr lang="it-IT" dirty="0"/>
            <a:t>WPT</a:t>
          </a:r>
        </a:p>
      </dgm:t>
    </dgm:pt>
    <dgm:pt modelId="{9313F55C-BD82-4F49-820A-B8EBFAEA78CC}" type="parTrans" cxnId="{BC8559C4-94E7-4247-9E59-EE34283A8280}">
      <dgm:prSet/>
      <dgm:spPr/>
      <dgm:t>
        <a:bodyPr/>
        <a:lstStyle/>
        <a:p>
          <a:endParaRPr lang="it-IT"/>
        </a:p>
      </dgm:t>
    </dgm:pt>
    <dgm:pt modelId="{8B5BA6B6-156A-426D-8F5D-625A9EACA569}" type="sibTrans" cxnId="{BC8559C4-94E7-4247-9E59-EE34283A8280}">
      <dgm:prSet/>
      <dgm:spPr>
        <a:solidFill>
          <a:schemeClr val="accent6">
            <a:lumMod val="40000"/>
            <a:lumOff val="60000"/>
          </a:schemeClr>
        </a:solidFill>
      </dgm:spPr>
      <dgm:t>
        <a:bodyPr/>
        <a:lstStyle/>
        <a:p>
          <a:endParaRPr lang="it-IT"/>
        </a:p>
      </dgm:t>
    </dgm:pt>
    <dgm:pt modelId="{EBC779D8-ADEC-42E1-A186-4350D2B66FE6}">
      <dgm:prSet/>
      <dgm:spPr>
        <a:solidFill>
          <a:schemeClr val="accent6"/>
        </a:solidFill>
      </dgm:spPr>
      <dgm:t>
        <a:bodyPr/>
        <a:lstStyle/>
        <a:p>
          <a:r>
            <a:rPr lang="it-IT" dirty="0"/>
            <a:t>CAMERA</a:t>
          </a:r>
        </a:p>
      </dgm:t>
    </dgm:pt>
    <dgm:pt modelId="{3209A3B6-AE6F-4687-BF47-483A1CA633E4}" type="parTrans" cxnId="{2034CF53-FF33-4F01-A320-5D6AB62E2F17}">
      <dgm:prSet/>
      <dgm:spPr/>
      <dgm:t>
        <a:bodyPr/>
        <a:lstStyle/>
        <a:p>
          <a:endParaRPr lang="it-IT"/>
        </a:p>
      </dgm:t>
    </dgm:pt>
    <dgm:pt modelId="{5650C0AB-C0E6-40F6-BE1B-6BE2DF82E7B1}" type="sibTrans" cxnId="{2034CF53-FF33-4F01-A320-5D6AB62E2F17}">
      <dgm:prSet/>
      <dgm:spPr/>
      <dgm:t>
        <a:bodyPr/>
        <a:lstStyle/>
        <a:p>
          <a:endParaRPr lang="it-IT"/>
        </a:p>
      </dgm:t>
    </dgm:pt>
    <dgm:pt modelId="{19DF509E-882E-4F64-99F6-5B53D5224E81}" type="pres">
      <dgm:prSet presAssocID="{AFA40E03-9C35-41E3-999E-CE19564A724F}" presName="Name0" presStyleCnt="0">
        <dgm:presLayoutVars>
          <dgm:dir/>
          <dgm:resizeHandles/>
        </dgm:presLayoutVars>
      </dgm:prSet>
      <dgm:spPr/>
    </dgm:pt>
    <dgm:pt modelId="{0DB3CBBF-AEE1-4C98-8103-C09759D5704E}" type="pres">
      <dgm:prSet presAssocID="{967AEEA4-CAF4-42F4-B56D-2B0ADB0E74D4}" presName="compNode" presStyleCnt="0"/>
      <dgm:spPr/>
    </dgm:pt>
    <dgm:pt modelId="{47148610-C2B7-4840-9E4A-F2F6DCF776BD}" type="pres">
      <dgm:prSet presAssocID="{967AEEA4-CAF4-42F4-B56D-2B0ADB0E74D4}" presName="dummyConnPt" presStyleCnt="0"/>
      <dgm:spPr/>
    </dgm:pt>
    <dgm:pt modelId="{17984071-0E00-4329-A818-AD636D0A4913}" type="pres">
      <dgm:prSet presAssocID="{967AEEA4-CAF4-42F4-B56D-2B0ADB0E74D4}" presName="node" presStyleLbl="node1" presStyleIdx="0" presStyleCnt="3" custLinFactNeighborX="-471" custLinFactNeighborY="-79228">
        <dgm:presLayoutVars>
          <dgm:bulletEnabled val="1"/>
        </dgm:presLayoutVars>
      </dgm:prSet>
      <dgm:spPr/>
    </dgm:pt>
    <dgm:pt modelId="{4AE335ED-351E-4E53-8CE8-D141E02F40C3}" type="pres">
      <dgm:prSet presAssocID="{70628E5C-26EF-4E53-8608-B7637CA49CF8}" presName="sibTrans" presStyleLbl="bgSibTrans2D1" presStyleIdx="0" presStyleCnt="2"/>
      <dgm:spPr/>
    </dgm:pt>
    <dgm:pt modelId="{DB6A2859-57B4-40F1-8542-661BE5C5EFA3}" type="pres">
      <dgm:prSet presAssocID="{9EAEF775-D86E-4AD7-830D-6A8624D70922}" presName="compNode" presStyleCnt="0"/>
      <dgm:spPr/>
    </dgm:pt>
    <dgm:pt modelId="{96D70C17-C6C4-4860-A62B-C71FD1BB0319}" type="pres">
      <dgm:prSet presAssocID="{9EAEF775-D86E-4AD7-830D-6A8624D70922}" presName="dummyConnPt" presStyleCnt="0"/>
      <dgm:spPr/>
    </dgm:pt>
    <dgm:pt modelId="{3586F8DC-7BDC-419F-833C-63A397A2BD53}" type="pres">
      <dgm:prSet presAssocID="{9EAEF775-D86E-4AD7-830D-6A8624D70922}" presName="node" presStyleLbl="node1" presStyleIdx="1" presStyleCnt="3" custLinFactNeighborX="-471" custLinFactNeighborY="-46544">
        <dgm:presLayoutVars>
          <dgm:bulletEnabled val="1"/>
        </dgm:presLayoutVars>
      </dgm:prSet>
      <dgm:spPr/>
    </dgm:pt>
    <dgm:pt modelId="{7EC0CE90-AE12-45EA-9926-972BA6E076CC}" type="pres">
      <dgm:prSet presAssocID="{8B5BA6B6-156A-426D-8F5D-625A9EACA569}" presName="sibTrans" presStyleLbl="bgSibTrans2D1" presStyleIdx="1" presStyleCnt="2"/>
      <dgm:spPr/>
    </dgm:pt>
    <dgm:pt modelId="{8D5B9482-A222-494E-AAA1-E3FECDC53160}" type="pres">
      <dgm:prSet presAssocID="{EBC779D8-ADEC-42E1-A186-4350D2B66FE6}" presName="compNode" presStyleCnt="0"/>
      <dgm:spPr/>
    </dgm:pt>
    <dgm:pt modelId="{C13FFB48-20C1-4C52-A375-219BFE12EBC3}" type="pres">
      <dgm:prSet presAssocID="{EBC779D8-ADEC-42E1-A186-4350D2B66FE6}" presName="dummyConnPt" presStyleCnt="0"/>
      <dgm:spPr/>
    </dgm:pt>
    <dgm:pt modelId="{8175D7B2-9D2F-4D5C-8993-451BA899CDAB}" type="pres">
      <dgm:prSet presAssocID="{EBC779D8-ADEC-42E1-A186-4350D2B66FE6}" presName="node" presStyleLbl="node1" presStyleIdx="2" presStyleCnt="3" custLinFactX="-33471" custLinFactY="15629" custLinFactNeighborX="-100000" custLinFactNeighborY="100000">
        <dgm:presLayoutVars>
          <dgm:bulletEnabled val="1"/>
        </dgm:presLayoutVars>
      </dgm:prSet>
      <dgm:spPr/>
    </dgm:pt>
  </dgm:ptLst>
  <dgm:cxnLst>
    <dgm:cxn modelId="{A4D3B031-DAFF-48EA-B483-F1514D35FBF2}" type="presOf" srcId="{AFA40E03-9C35-41E3-999E-CE19564A724F}" destId="{19DF509E-882E-4F64-99F6-5B53D5224E81}" srcOrd="0" destOrd="0" presId="urn:microsoft.com/office/officeart/2005/8/layout/bProcess4"/>
    <dgm:cxn modelId="{2034CF53-FF33-4F01-A320-5D6AB62E2F17}" srcId="{AFA40E03-9C35-41E3-999E-CE19564A724F}" destId="{EBC779D8-ADEC-42E1-A186-4350D2B66FE6}" srcOrd="2" destOrd="0" parTransId="{3209A3B6-AE6F-4687-BF47-483A1CA633E4}" sibTransId="{5650C0AB-C0E6-40F6-BE1B-6BE2DF82E7B1}"/>
    <dgm:cxn modelId="{286D1877-A099-445A-A00C-A672E22143FB}" type="presOf" srcId="{9EAEF775-D86E-4AD7-830D-6A8624D70922}" destId="{3586F8DC-7BDC-419F-833C-63A397A2BD53}" srcOrd="0" destOrd="0" presId="urn:microsoft.com/office/officeart/2005/8/layout/bProcess4"/>
    <dgm:cxn modelId="{0B6B209F-45EA-4DCF-B23D-A3CFE0C26DC4}" type="presOf" srcId="{967AEEA4-CAF4-42F4-B56D-2B0ADB0E74D4}" destId="{17984071-0E00-4329-A818-AD636D0A4913}" srcOrd="0" destOrd="0" presId="urn:microsoft.com/office/officeart/2005/8/layout/bProcess4"/>
    <dgm:cxn modelId="{CA8F13BB-54DC-4F0A-B51D-3D1A54256561}" type="presOf" srcId="{EBC779D8-ADEC-42E1-A186-4350D2B66FE6}" destId="{8175D7B2-9D2F-4D5C-8993-451BA899CDAB}" srcOrd="0" destOrd="0" presId="urn:microsoft.com/office/officeart/2005/8/layout/bProcess4"/>
    <dgm:cxn modelId="{BC8559C4-94E7-4247-9E59-EE34283A8280}" srcId="{AFA40E03-9C35-41E3-999E-CE19564A724F}" destId="{9EAEF775-D86E-4AD7-830D-6A8624D70922}" srcOrd="1" destOrd="0" parTransId="{9313F55C-BD82-4F49-820A-B8EBFAEA78CC}" sibTransId="{8B5BA6B6-156A-426D-8F5D-625A9EACA569}"/>
    <dgm:cxn modelId="{D87FA2C7-2637-4536-A734-06011C46DAFC}" type="presOf" srcId="{70628E5C-26EF-4E53-8608-B7637CA49CF8}" destId="{4AE335ED-351E-4E53-8CE8-D141E02F40C3}" srcOrd="0" destOrd="0" presId="urn:microsoft.com/office/officeart/2005/8/layout/bProcess4"/>
    <dgm:cxn modelId="{9F9D83EC-0ABB-43BB-AEF9-F685D959CCD0}" type="presOf" srcId="{8B5BA6B6-156A-426D-8F5D-625A9EACA569}" destId="{7EC0CE90-AE12-45EA-9926-972BA6E076CC}" srcOrd="0" destOrd="0" presId="urn:microsoft.com/office/officeart/2005/8/layout/bProcess4"/>
    <dgm:cxn modelId="{E450DBF0-94BF-4A53-B97B-D06063903C4D}" srcId="{AFA40E03-9C35-41E3-999E-CE19564A724F}" destId="{967AEEA4-CAF4-42F4-B56D-2B0ADB0E74D4}" srcOrd="0" destOrd="0" parTransId="{4676D6E9-FCD4-46D4-82F0-A4C67CCA99A8}" sibTransId="{70628E5C-26EF-4E53-8608-B7637CA49CF8}"/>
    <dgm:cxn modelId="{1AFF8106-CC17-426C-AA9C-E7B10EEADEA5}" type="presParOf" srcId="{19DF509E-882E-4F64-99F6-5B53D5224E81}" destId="{0DB3CBBF-AEE1-4C98-8103-C09759D5704E}" srcOrd="0" destOrd="0" presId="urn:microsoft.com/office/officeart/2005/8/layout/bProcess4"/>
    <dgm:cxn modelId="{620195B6-C3F5-4B7C-8FF5-598F0FDC48D8}" type="presParOf" srcId="{0DB3CBBF-AEE1-4C98-8103-C09759D5704E}" destId="{47148610-C2B7-4840-9E4A-F2F6DCF776BD}" srcOrd="0" destOrd="0" presId="urn:microsoft.com/office/officeart/2005/8/layout/bProcess4"/>
    <dgm:cxn modelId="{667CF280-C90F-4709-AE23-F45C02010046}" type="presParOf" srcId="{0DB3CBBF-AEE1-4C98-8103-C09759D5704E}" destId="{17984071-0E00-4329-A818-AD636D0A4913}" srcOrd="1" destOrd="0" presId="urn:microsoft.com/office/officeart/2005/8/layout/bProcess4"/>
    <dgm:cxn modelId="{D1C6D8D2-B83B-4FB5-89B2-4CDE49540C88}" type="presParOf" srcId="{19DF509E-882E-4F64-99F6-5B53D5224E81}" destId="{4AE335ED-351E-4E53-8CE8-D141E02F40C3}" srcOrd="1" destOrd="0" presId="urn:microsoft.com/office/officeart/2005/8/layout/bProcess4"/>
    <dgm:cxn modelId="{56DF9185-BACE-46B0-8ED3-D8C86CF6B764}" type="presParOf" srcId="{19DF509E-882E-4F64-99F6-5B53D5224E81}" destId="{DB6A2859-57B4-40F1-8542-661BE5C5EFA3}" srcOrd="2" destOrd="0" presId="urn:microsoft.com/office/officeart/2005/8/layout/bProcess4"/>
    <dgm:cxn modelId="{4ED81FE1-7DB4-482E-8C29-83BDC29E77F3}" type="presParOf" srcId="{DB6A2859-57B4-40F1-8542-661BE5C5EFA3}" destId="{96D70C17-C6C4-4860-A62B-C71FD1BB0319}" srcOrd="0" destOrd="0" presId="urn:microsoft.com/office/officeart/2005/8/layout/bProcess4"/>
    <dgm:cxn modelId="{3FD6F9D5-376D-4082-8625-E5E20CC6597C}" type="presParOf" srcId="{DB6A2859-57B4-40F1-8542-661BE5C5EFA3}" destId="{3586F8DC-7BDC-419F-833C-63A397A2BD53}" srcOrd="1" destOrd="0" presId="urn:microsoft.com/office/officeart/2005/8/layout/bProcess4"/>
    <dgm:cxn modelId="{7BB1C70C-984A-4E8B-A5CB-2710147A58B0}" type="presParOf" srcId="{19DF509E-882E-4F64-99F6-5B53D5224E81}" destId="{7EC0CE90-AE12-45EA-9926-972BA6E076CC}" srcOrd="3" destOrd="0" presId="urn:microsoft.com/office/officeart/2005/8/layout/bProcess4"/>
    <dgm:cxn modelId="{9875188B-FED9-49C8-9787-EA02854DB713}" type="presParOf" srcId="{19DF509E-882E-4F64-99F6-5B53D5224E81}" destId="{8D5B9482-A222-494E-AAA1-E3FECDC53160}" srcOrd="4" destOrd="0" presId="urn:microsoft.com/office/officeart/2005/8/layout/bProcess4"/>
    <dgm:cxn modelId="{363D03CF-CD4F-4302-ADEE-79EAC1F40B0C}" type="presParOf" srcId="{8D5B9482-A222-494E-AAA1-E3FECDC53160}" destId="{C13FFB48-20C1-4C52-A375-219BFE12EBC3}" srcOrd="0" destOrd="0" presId="urn:microsoft.com/office/officeart/2005/8/layout/bProcess4"/>
    <dgm:cxn modelId="{DF39D1C0-6CE2-4A39-B39A-129B34765293}" type="presParOf" srcId="{8D5B9482-A222-494E-AAA1-E3FECDC53160}" destId="{8175D7B2-9D2F-4D5C-8993-451BA899CDAB}" srcOrd="1" destOrd="0" presId="urn:microsoft.com/office/officeart/2005/8/layout/b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40E03-9C35-41E3-999E-CE19564A724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it-IT"/>
        </a:p>
      </dgm:t>
    </dgm:pt>
    <dgm:pt modelId="{967AEEA4-CAF4-42F4-B56D-2B0ADB0E74D4}">
      <dgm:prSet/>
      <dgm:spPr>
        <a:solidFill>
          <a:schemeClr val="accent6"/>
        </a:solidFill>
      </dgm:spPr>
      <dgm:t>
        <a:bodyPr/>
        <a:lstStyle/>
        <a:p>
          <a:r>
            <a:rPr lang="it-IT" dirty="0"/>
            <a:t>I/F MECCANICA</a:t>
          </a:r>
        </a:p>
      </dgm:t>
    </dgm:pt>
    <dgm:pt modelId="{4676D6E9-FCD4-46D4-82F0-A4C67CCA99A8}" type="parTrans" cxnId="{E450DBF0-94BF-4A53-B97B-D06063903C4D}">
      <dgm:prSet/>
      <dgm:spPr/>
      <dgm:t>
        <a:bodyPr/>
        <a:lstStyle/>
        <a:p>
          <a:endParaRPr lang="it-IT"/>
        </a:p>
      </dgm:t>
    </dgm:pt>
    <dgm:pt modelId="{70628E5C-26EF-4E53-8608-B7637CA49CF8}" type="sibTrans" cxnId="{E450DBF0-94BF-4A53-B97B-D06063903C4D}">
      <dgm:prSet/>
      <dgm:spPr>
        <a:solidFill>
          <a:schemeClr val="accent6">
            <a:lumMod val="40000"/>
            <a:lumOff val="60000"/>
          </a:schemeClr>
        </a:solidFill>
      </dgm:spPr>
      <dgm:t>
        <a:bodyPr/>
        <a:lstStyle/>
        <a:p>
          <a:endParaRPr lang="it-IT"/>
        </a:p>
      </dgm:t>
    </dgm:pt>
    <dgm:pt modelId="{9EAEF775-D86E-4AD7-830D-6A8624D70922}">
      <dgm:prSet/>
      <dgm:spPr>
        <a:solidFill>
          <a:schemeClr val="accent6"/>
        </a:solidFill>
      </dgm:spPr>
      <dgm:t>
        <a:bodyPr/>
        <a:lstStyle/>
        <a:p>
          <a:r>
            <a:rPr lang="it-IT" dirty="0"/>
            <a:t>WPT</a:t>
          </a:r>
        </a:p>
      </dgm:t>
    </dgm:pt>
    <dgm:pt modelId="{9313F55C-BD82-4F49-820A-B8EBFAEA78CC}" type="parTrans" cxnId="{BC8559C4-94E7-4247-9E59-EE34283A8280}">
      <dgm:prSet/>
      <dgm:spPr/>
      <dgm:t>
        <a:bodyPr/>
        <a:lstStyle/>
        <a:p>
          <a:endParaRPr lang="it-IT"/>
        </a:p>
      </dgm:t>
    </dgm:pt>
    <dgm:pt modelId="{8B5BA6B6-156A-426D-8F5D-625A9EACA569}" type="sibTrans" cxnId="{BC8559C4-94E7-4247-9E59-EE34283A8280}">
      <dgm:prSet/>
      <dgm:spPr>
        <a:solidFill>
          <a:schemeClr val="accent6">
            <a:lumMod val="40000"/>
            <a:lumOff val="60000"/>
          </a:schemeClr>
        </a:solidFill>
      </dgm:spPr>
      <dgm:t>
        <a:bodyPr/>
        <a:lstStyle/>
        <a:p>
          <a:endParaRPr lang="it-IT"/>
        </a:p>
      </dgm:t>
    </dgm:pt>
    <dgm:pt modelId="{EBC779D8-ADEC-42E1-A186-4350D2B66FE6}">
      <dgm:prSet/>
      <dgm:spPr>
        <a:solidFill>
          <a:schemeClr val="accent6"/>
        </a:solidFill>
      </dgm:spPr>
      <dgm:t>
        <a:bodyPr/>
        <a:lstStyle/>
        <a:p>
          <a:r>
            <a:rPr lang="it-IT" dirty="0"/>
            <a:t>LDR</a:t>
          </a:r>
        </a:p>
      </dgm:t>
    </dgm:pt>
    <dgm:pt modelId="{3209A3B6-AE6F-4687-BF47-483A1CA633E4}" type="parTrans" cxnId="{2034CF53-FF33-4F01-A320-5D6AB62E2F17}">
      <dgm:prSet/>
      <dgm:spPr/>
      <dgm:t>
        <a:bodyPr/>
        <a:lstStyle/>
        <a:p>
          <a:endParaRPr lang="it-IT"/>
        </a:p>
      </dgm:t>
    </dgm:pt>
    <dgm:pt modelId="{5650C0AB-C0E6-40F6-BE1B-6BE2DF82E7B1}" type="sibTrans" cxnId="{2034CF53-FF33-4F01-A320-5D6AB62E2F17}">
      <dgm:prSet/>
      <dgm:spPr>
        <a:solidFill>
          <a:schemeClr val="accent6">
            <a:lumMod val="40000"/>
            <a:lumOff val="60000"/>
          </a:schemeClr>
        </a:solidFill>
      </dgm:spPr>
      <dgm:t>
        <a:bodyPr/>
        <a:lstStyle/>
        <a:p>
          <a:endParaRPr lang="it-IT"/>
        </a:p>
      </dgm:t>
    </dgm:pt>
    <dgm:pt modelId="{3413B98E-84D4-42F6-8FFF-8A27611B2748}">
      <dgm:prSet/>
      <dgm:spPr>
        <a:solidFill>
          <a:schemeClr val="accent6"/>
        </a:solidFill>
      </dgm:spPr>
      <dgm:t>
        <a:bodyPr/>
        <a:lstStyle/>
        <a:p>
          <a:r>
            <a:rPr lang="it-IT" dirty="0"/>
            <a:t>HDR</a:t>
          </a:r>
        </a:p>
      </dgm:t>
    </dgm:pt>
    <dgm:pt modelId="{1BEBDE88-C663-4954-BDB3-02F9FDA7FB9B}" type="parTrans" cxnId="{146DC7E0-4DE8-43F8-857A-524B4D0FA051}">
      <dgm:prSet/>
      <dgm:spPr/>
      <dgm:t>
        <a:bodyPr/>
        <a:lstStyle/>
        <a:p>
          <a:endParaRPr lang="it-IT"/>
        </a:p>
      </dgm:t>
    </dgm:pt>
    <dgm:pt modelId="{78F037AB-DF11-4EC4-9031-1784694BB056}" type="sibTrans" cxnId="{146DC7E0-4DE8-43F8-857A-524B4D0FA051}">
      <dgm:prSet/>
      <dgm:spPr/>
      <dgm:t>
        <a:bodyPr/>
        <a:lstStyle/>
        <a:p>
          <a:endParaRPr lang="it-IT"/>
        </a:p>
      </dgm:t>
    </dgm:pt>
    <dgm:pt modelId="{19DF509E-882E-4F64-99F6-5B53D5224E81}" type="pres">
      <dgm:prSet presAssocID="{AFA40E03-9C35-41E3-999E-CE19564A724F}" presName="Name0" presStyleCnt="0">
        <dgm:presLayoutVars>
          <dgm:dir/>
          <dgm:resizeHandles/>
        </dgm:presLayoutVars>
      </dgm:prSet>
      <dgm:spPr/>
    </dgm:pt>
    <dgm:pt modelId="{0DB3CBBF-AEE1-4C98-8103-C09759D5704E}" type="pres">
      <dgm:prSet presAssocID="{967AEEA4-CAF4-42F4-B56D-2B0ADB0E74D4}" presName="compNode" presStyleCnt="0"/>
      <dgm:spPr/>
    </dgm:pt>
    <dgm:pt modelId="{47148610-C2B7-4840-9E4A-F2F6DCF776BD}" type="pres">
      <dgm:prSet presAssocID="{967AEEA4-CAF4-42F4-B56D-2B0ADB0E74D4}" presName="dummyConnPt" presStyleCnt="0"/>
      <dgm:spPr/>
    </dgm:pt>
    <dgm:pt modelId="{17984071-0E00-4329-A818-AD636D0A4913}" type="pres">
      <dgm:prSet presAssocID="{967AEEA4-CAF4-42F4-B56D-2B0ADB0E74D4}" presName="node" presStyleLbl="node1" presStyleIdx="0" presStyleCnt="4" custLinFactNeighborX="-471" custLinFactNeighborY="-79228">
        <dgm:presLayoutVars>
          <dgm:bulletEnabled val="1"/>
        </dgm:presLayoutVars>
      </dgm:prSet>
      <dgm:spPr/>
    </dgm:pt>
    <dgm:pt modelId="{4AE335ED-351E-4E53-8CE8-D141E02F40C3}" type="pres">
      <dgm:prSet presAssocID="{70628E5C-26EF-4E53-8608-B7637CA49CF8}" presName="sibTrans" presStyleLbl="bgSibTrans2D1" presStyleIdx="0" presStyleCnt="3"/>
      <dgm:spPr/>
    </dgm:pt>
    <dgm:pt modelId="{DB6A2859-57B4-40F1-8542-661BE5C5EFA3}" type="pres">
      <dgm:prSet presAssocID="{9EAEF775-D86E-4AD7-830D-6A8624D70922}" presName="compNode" presStyleCnt="0"/>
      <dgm:spPr/>
    </dgm:pt>
    <dgm:pt modelId="{96D70C17-C6C4-4860-A62B-C71FD1BB0319}" type="pres">
      <dgm:prSet presAssocID="{9EAEF775-D86E-4AD7-830D-6A8624D70922}" presName="dummyConnPt" presStyleCnt="0"/>
      <dgm:spPr/>
    </dgm:pt>
    <dgm:pt modelId="{3586F8DC-7BDC-419F-833C-63A397A2BD53}" type="pres">
      <dgm:prSet presAssocID="{9EAEF775-D86E-4AD7-830D-6A8624D70922}" presName="node" presStyleLbl="node1" presStyleIdx="1" presStyleCnt="4" custLinFactNeighborX="-471" custLinFactNeighborY="-46544">
        <dgm:presLayoutVars>
          <dgm:bulletEnabled val="1"/>
        </dgm:presLayoutVars>
      </dgm:prSet>
      <dgm:spPr/>
    </dgm:pt>
    <dgm:pt modelId="{7EC0CE90-AE12-45EA-9926-972BA6E076CC}" type="pres">
      <dgm:prSet presAssocID="{8B5BA6B6-156A-426D-8F5D-625A9EACA569}" presName="sibTrans" presStyleLbl="bgSibTrans2D1" presStyleIdx="1" presStyleCnt="3"/>
      <dgm:spPr/>
    </dgm:pt>
    <dgm:pt modelId="{8D5B9482-A222-494E-AAA1-E3FECDC53160}" type="pres">
      <dgm:prSet presAssocID="{EBC779D8-ADEC-42E1-A186-4350D2B66FE6}" presName="compNode" presStyleCnt="0"/>
      <dgm:spPr/>
    </dgm:pt>
    <dgm:pt modelId="{C13FFB48-20C1-4C52-A375-219BFE12EBC3}" type="pres">
      <dgm:prSet presAssocID="{EBC779D8-ADEC-42E1-A186-4350D2B66FE6}" presName="dummyConnPt" presStyleCnt="0"/>
      <dgm:spPr/>
    </dgm:pt>
    <dgm:pt modelId="{8175D7B2-9D2F-4D5C-8993-451BA899CDAB}" type="pres">
      <dgm:prSet presAssocID="{EBC779D8-ADEC-42E1-A186-4350D2B66FE6}" presName="node" presStyleLbl="node1" presStyleIdx="2" presStyleCnt="4" custLinFactX="-33471" custLinFactY="15629" custLinFactNeighborX="-100000" custLinFactNeighborY="100000">
        <dgm:presLayoutVars>
          <dgm:bulletEnabled val="1"/>
        </dgm:presLayoutVars>
      </dgm:prSet>
      <dgm:spPr/>
    </dgm:pt>
    <dgm:pt modelId="{7ACFC896-81D4-497A-BFB2-A7468191115D}" type="pres">
      <dgm:prSet presAssocID="{5650C0AB-C0E6-40F6-BE1B-6BE2DF82E7B1}" presName="sibTrans" presStyleLbl="bgSibTrans2D1" presStyleIdx="2" presStyleCnt="3"/>
      <dgm:spPr/>
    </dgm:pt>
    <dgm:pt modelId="{9CC470EB-8B86-42B4-85F9-B6598783C761}" type="pres">
      <dgm:prSet presAssocID="{3413B98E-84D4-42F6-8FFF-8A27611B2748}" presName="compNode" presStyleCnt="0"/>
      <dgm:spPr/>
    </dgm:pt>
    <dgm:pt modelId="{D51814C4-E60E-42A7-8BB4-13029BDC8F13}" type="pres">
      <dgm:prSet presAssocID="{3413B98E-84D4-42F6-8FFF-8A27611B2748}" presName="dummyConnPt" presStyleCnt="0"/>
      <dgm:spPr/>
    </dgm:pt>
    <dgm:pt modelId="{83B3E3CA-87B8-4649-A699-E77D06CBB6F5}" type="pres">
      <dgm:prSet presAssocID="{3413B98E-84D4-42F6-8FFF-8A27611B2748}" presName="node" presStyleLbl="node1" presStyleIdx="3" presStyleCnt="4" custLinFactY="100000" custLinFactNeighborX="-8183" custLinFactNeighborY="141206">
        <dgm:presLayoutVars>
          <dgm:bulletEnabled val="1"/>
        </dgm:presLayoutVars>
      </dgm:prSet>
      <dgm:spPr/>
    </dgm:pt>
  </dgm:ptLst>
  <dgm:cxnLst>
    <dgm:cxn modelId="{A4D3B031-DAFF-48EA-B483-F1514D35FBF2}" type="presOf" srcId="{AFA40E03-9C35-41E3-999E-CE19564A724F}" destId="{19DF509E-882E-4F64-99F6-5B53D5224E81}" srcOrd="0" destOrd="0" presId="urn:microsoft.com/office/officeart/2005/8/layout/bProcess4"/>
    <dgm:cxn modelId="{2034CF53-FF33-4F01-A320-5D6AB62E2F17}" srcId="{AFA40E03-9C35-41E3-999E-CE19564A724F}" destId="{EBC779D8-ADEC-42E1-A186-4350D2B66FE6}" srcOrd="2" destOrd="0" parTransId="{3209A3B6-AE6F-4687-BF47-483A1CA633E4}" sibTransId="{5650C0AB-C0E6-40F6-BE1B-6BE2DF82E7B1}"/>
    <dgm:cxn modelId="{286D1877-A099-445A-A00C-A672E22143FB}" type="presOf" srcId="{9EAEF775-D86E-4AD7-830D-6A8624D70922}" destId="{3586F8DC-7BDC-419F-833C-63A397A2BD53}" srcOrd="0" destOrd="0" presId="urn:microsoft.com/office/officeart/2005/8/layout/bProcess4"/>
    <dgm:cxn modelId="{91BC6681-1BB6-4075-B855-D5641865E3BD}" type="presOf" srcId="{3413B98E-84D4-42F6-8FFF-8A27611B2748}" destId="{83B3E3CA-87B8-4649-A699-E77D06CBB6F5}" srcOrd="0" destOrd="0" presId="urn:microsoft.com/office/officeart/2005/8/layout/bProcess4"/>
    <dgm:cxn modelId="{5A365A89-21A6-4E48-8365-170484C570C3}" type="presOf" srcId="{5650C0AB-C0E6-40F6-BE1B-6BE2DF82E7B1}" destId="{7ACFC896-81D4-497A-BFB2-A7468191115D}" srcOrd="0" destOrd="0" presId="urn:microsoft.com/office/officeart/2005/8/layout/bProcess4"/>
    <dgm:cxn modelId="{0B6B209F-45EA-4DCF-B23D-A3CFE0C26DC4}" type="presOf" srcId="{967AEEA4-CAF4-42F4-B56D-2B0ADB0E74D4}" destId="{17984071-0E00-4329-A818-AD636D0A4913}" srcOrd="0" destOrd="0" presId="urn:microsoft.com/office/officeart/2005/8/layout/bProcess4"/>
    <dgm:cxn modelId="{CA8F13BB-54DC-4F0A-B51D-3D1A54256561}" type="presOf" srcId="{EBC779D8-ADEC-42E1-A186-4350D2B66FE6}" destId="{8175D7B2-9D2F-4D5C-8993-451BA899CDAB}" srcOrd="0" destOrd="0" presId="urn:microsoft.com/office/officeart/2005/8/layout/bProcess4"/>
    <dgm:cxn modelId="{BC8559C4-94E7-4247-9E59-EE34283A8280}" srcId="{AFA40E03-9C35-41E3-999E-CE19564A724F}" destId="{9EAEF775-D86E-4AD7-830D-6A8624D70922}" srcOrd="1" destOrd="0" parTransId="{9313F55C-BD82-4F49-820A-B8EBFAEA78CC}" sibTransId="{8B5BA6B6-156A-426D-8F5D-625A9EACA569}"/>
    <dgm:cxn modelId="{D87FA2C7-2637-4536-A734-06011C46DAFC}" type="presOf" srcId="{70628E5C-26EF-4E53-8608-B7637CA49CF8}" destId="{4AE335ED-351E-4E53-8CE8-D141E02F40C3}" srcOrd="0" destOrd="0" presId="urn:microsoft.com/office/officeart/2005/8/layout/bProcess4"/>
    <dgm:cxn modelId="{146DC7E0-4DE8-43F8-857A-524B4D0FA051}" srcId="{AFA40E03-9C35-41E3-999E-CE19564A724F}" destId="{3413B98E-84D4-42F6-8FFF-8A27611B2748}" srcOrd="3" destOrd="0" parTransId="{1BEBDE88-C663-4954-BDB3-02F9FDA7FB9B}" sibTransId="{78F037AB-DF11-4EC4-9031-1784694BB056}"/>
    <dgm:cxn modelId="{9F9D83EC-0ABB-43BB-AEF9-F685D959CCD0}" type="presOf" srcId="{8B5BA6B6-156A-426D-8F5D-625A9EACA569}" destId="{7EC0CE90-AE12-45EA-9926-972BA6E076CC}" srcOrd="0" destOrd="0" presId="urn:microsoft.com/office/officeart/2005/8/layout/bProcess4"/>
    <dgm:cxn modelId="{E450DBF0-94BF-4A53-B97B-D06063903C4D}" srcId="{AFA40E03-9C35-41E3-999E-CE19564A724F}" destId="{967AEEA4-CAF4-42F4-B56D-2B0ADB0E74D4}" srcOrd="0" destOrd="0" parTransId="{4676D6E9-FCD4-46D4-82F0-A4C67CCA99A8}" sibTransId="{70628E5C-26EF-4E53-8608-B7637CA49CF8}"/>
    <dgm:cxn modelId="{1AFF8106-CC17-426C-AA9C-E7B10EEADEA5}" type="presParOf" srcId="{19DF509E-882E-4F64-99F6-5B53D5224E81}" destId="{0DB3CBBF-AEE1-4C98-8103-C09759D5704E}" srcOrd="0" destOrd="0" presId="urn:microsoft.com/office/officeart/2005/8/layout/bProcess4"/>
    <dgm:cxn modelId="{620195B6-C3F5-4B7C-8FF5-598F0FDC48D8}" type="presParOf" srcId="{0DB3CBBF-AEE1-4C98-8103-C09759D5704E}" destId="{47148610-C2B7-4840-9E4A-F2F6DCF776BD}" srcOrd="0" destOrd="0" presId="urn:microsoft.com/office/officeart/2005/8/layout/bProcess4"/>
    <dgm:cxn modelId="{667CF280-C90F-4709-AE23-F45C02010046}" type="presParOf" srcId="{0DB3CBBF-AEE1-4C98-8103-C09759D5704E}" destId="{17984071-0E00-4329-A818-AD636D0A4913}" srcOrd="1" destOrd="0" presId="urn:microsoft.com/office/officeart/2005/8/layout/bProcess4"/>
    <dgm:cxn modelId="{D1C6D8D2-B83B-4FB5-89B2-4CDE49540C88}" type="presParOf" srcId="{19DF509E-882E-4F64-99F6-5B53D5224E81}" destId="{4AE335ED-351E-4E53-8CE8-D141E02F40C3}" srcOrd="1" destOrd="0" presId="urn:microsoft.com/office/officeart/2005/8/layout/bProcess4"/>
    <dgm:cxn modelId="{56DF9185-BACE-46B0-8ED3-D8C86CF6B764}" type="presParOf" srcId="{19DF509E-882E-4F64-99F6-5B53D5224E81}" destId="{DB6A2859-57B4-40F1-8542-661BE5C5EFA3}" srcOrd="2" destOrd="0" presId="urn:microsoft.com/office/officeart/2005/8/layout/bProcess4"/>
    <dgm:cxn modelId="{4ED81FE1-7DB4-482E-8C29-83BDC29E77F3}" type="presParOf" srcId="{DB6A2859-57B4-40F1-8542-661BE5C5EFA3}" destId="{96D70C17-C6C4-4860-A62B-C71FD1BB0319}" srcOrd="0" destOrd="0" presId="urn:microsoft.com/office/officeart/2005/8/layout/bProcess4"/>
    <dgm:cxn modelId="{3FD6F9D5-376D-4082-8625-E5E20CC6597C}" type="presParOf" srcId="{DB6A2859-57B4-40F1-8542-661BE5C5EFA3}" destId="{3586F8DC-7BDC-419F-833C-63A397A2BD53}" srcOrd="1" destOrd="0" presId="urn:microsoft.com/office/officeart/2005/8/layout/bProcess4"/>
    <dgm:cxn modelId="{7BB1C70C-984A-4E8B-A5CB-2710147A58B0}" type="presParOf" srcId="{19DF509E-882E-4F64-99F6-5B53D5224E81}" destId="{7EC0CE90-AE12-45EA-9926-972BA6E076CC}" srcOrd="3" destOrd="0" presId="urn:microsoft.com/office/officeart/2005/8/layout/bProcess4"/>
    <dgm:cxn modelId="{9875188B-FED9-49C8-9787-EA02854DB713}" type="presParOf" srcId="{19DF509E-882E-4F64-99F6-5B53D5224E81}" destId="{8D5B9482-A222-494E-AAA1-E3FECDC53160}" srcOrd="4" destOrd="0" presId="urn:microsoft.com/office/officeart/2005/8/layout/bProcess4"/>
    <dgm:cxn modelId="{363D03CF-CD4F-4302-ADEE-79EAC1F40B0C}" type="presParOf" srcId="{8D5B9482-A222-494E-AAA1-E3FECDC53160}" destId="{C13FFB48-20C1-4C52-A375-219BFE12EBC3}" srcOrd="0" destOrd="0" presId="urn:microsoft.com/office/officeart/2005/8/layout/bProcess4"/>
    <dgm:cxn modelId="{DF39D1C0-6CE2-4A39-B39A-129B34765293}" type="presParOf" srcId="{8D5B9482-A222-494E-AAA1-E3FECDC53160}" destId="{8175D7B2-9D2F-4D5C-8993-451BA899CDAB}" srcOrd="1" destOrd="0" presId="urn:microsoft.com/office/officeart/2005/8/layout/bProcess4"/>
    <dgm:cxn modelId="{37D1A7AC-0DA7-41E7-A6FD-EF2C2066432A}" type="presParOf" srcId="{19DF509E-882E-4F64-99F6-5B53D5224E81}" destId="{7ACFC896-81D4-497A-BFB2-A7468191115D}" srcOrd="5" destOrd="0" presId="urn:microsoft.com/office/officeart/2005/8/layout/bProcess4"/>
    <dgm:cxn modelId="{5C340AC5-C7B9-4122-95B9-506E460F2E19}" type="presParOf" srcId="{19DF509E-882E-4F64-99F6-5B53D5224E81}" destId="{9CC470EB-8B86-42B4-85F9-B6598783C761}" srcOrd="6" destOrd="0" presId="urn:microsoft.com/office/officeart/2005/8/layout/bProcess4"/>
    <dgm:cxn modelId="{6C5678C9-ED55-4C12-A88D-F083DD8329FF}" type="presParOf" srcId="{9CC470EB-8B86-42B4-85F9-B6598783C761}" destId="{D51814C4-E60E-42A7-8BB4-13029BDC8F13}" srcOrd="0" destOrd="0" presId="urn:microsoft.com/office/officeart/2005/8/layout/bProcess4"/>
    <dgm:cxn modelId="{811FBD54-DC64-412F-97F9-1C8A178DF9D7}" type="presParOf" srcId="{9CC470EB-8B86-42B4-85F9-B6598783C761}" destId="{83B3E3CA-87B8-4649-A699-E77D06CBB6F5}" srcOrd="1" destOrd="0" presId="urn:microsoft.com/office/officeart/2005/8/layout/bProcess4"/>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A40E03-9C35-41E3-999E-CE19564A724F}"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it-IT"/>
        </a:p>
      </dgm:t>
    </dgm:pt>
    <dgm:pt modelId="{967AEEA4-CAF4-42F4-B56D-2B0ADB0E74D4}">
      <dgm:prSet/>
      <dgm:spPr>
        <a:solidFill>
          <a:schemeClr val="accent6"/>
        </a:solidFill>
      </dgm:spPr>
      <dgm:t>
        <a:bodyPr/>
        <a:lstStyle/>
        <a:p>
          <a:r>
            <a:rPr lang="it-IT" dirty="0"/>
            <a:t>BATTERIA</a:t>
          </a:r>
        </a:p>
      </dgm:t>
    </dgm:pt>
    <dgm:pt modelId="{4676D6E9-FCD4-46D4-82F0-A4C67CCA99A8}" type="parTrans" cxnId="{E450DBF0-94BF-4A53-B97B-D06063903C4D}">
      <dgm:prSet/>
      <dgm:spPr/>
      <dgm:t>
        <a:bodyPr/>
        <a:lstStyle/>
        <a:p>
          <a:endParaRPr lang="it-IT"/>
        </a:p>
      </dgm:t>
    </dgm:pt>
    <dgm:pt modelId="{70628E5C-26EF-4E53-8608-B7637CA49CF8}" type="sibTrans" cxnId="{E450DBF0-94BF-4A53-B97B-D06063903C4D}">
      <dgm:prSet/>
      <dgm:spPr>
        <a:solidFill>
          <a:schemeClr val="accent6">
            <a:lumMod val="40000"/>
            <a:lumOff val="60000"/>
          </a:schemeClr>
        </a:solidFill>
      </dgm:spPr>
      <dgm:t>
        <a:bodyPr/>
        <a:lstStyle/>
        <a:p>
          <a:endParaRPr lang="it-IT"/>
        </a:p>
      </dgm:t>
    </dgm:pt>
    <dgm:pt modelId="{9EAEF775-D86E-4AD7-830D-6A8624D70922}">
      <dgm:prSet/>
      <dgm:spPr>
        <a:solidFill>
          <a:schemeClr val="accent6"/>
        </a:solidFill>
      </dgm:spPr>
      <dgm:t>
        <a:bodyPr/>
        <a:lstStyle/>
        <a:p>
          <a:r>
            <a:rPr lang="it-IT" dirty="0"/>
            <a:t>WPT</a:t>
          </a:r>
        </a:p>
      </dgm:t>
    </dgm:pt>
    <dgm:pt modelId="{9313F55C-BD82-4F49-820A-B8EBFAEA78CC}" type="parTrans" cxnId="{BC8559C4-94E7-4247-9E59-EE34283A8280}">
      <dgm:prSet/>
      <dgm:spPr/>
      <dgm:t>
        <a:bodyPr/>
        <a:lstStyle/>
        <a:p>
          <a:endParaRPr lang="it-IT"/>
        </a:p>
      </dgm:t>
    </dgm:pt>
    <dgm:pt modelId="{8B5BA6B6-156A-426D-8F5D-625A9EACA569}" type="sibTrans" cxnId="{BC8559C4-94E7-4247-9E59-EE34283A8280}">
      <dgm:prSet/>
      <dgm:spPr>
        <a:solidFill>
          <a:schemeClr val="accent6">
            <a:lumMod val="40000"/>
            <a:lumOff val="60000"/>
          </a:schemeClr>
        </a:solidFill>
      </dgm:spPr>
      <dgm:t>
        <a:bodyPr/>
        <a:lstStyle/>
        <a:p>
          <a:endParaRPr lang="it-IT"/>
        </a:p>
      </dgm:t>
    </dgm:pt>
    <dgm:pt modelId="{EBC779D8-ADEC-42E1-A186-4350D2B66FE6}">
      <dgm:prSet/>
      <dgm:spPr>
        <a:solidFill>
          <a:schemeClr val="accent6"/>
        </a:solidFill>
      </dgm:spPr>
      <dgm:t>
        <a:bodyPr/>
        <a:lstStyle/>
        <a:p>
          <a:r>
            <a:rPr lang="it-IT" dirty="0"/>
            <a:t>CAMERA</a:t>
          </a:r>
        </a:p>
      </dgm:t>
    </dgm:pt>
    <dgm:pt modelId="{3209A3B6-AE6F-4687-BF47-483A1CA633E4}" type="parTrans" cxnId="{2034CF53-FF33-4F01-A320-5D6AB62E2F17}">
      <dgm:prSet/>
      <dgm:spPr/>
      <dgm:t>
        <a:bodyPr/>
        <a:lstStyle/>
        <a:p>
          <a:endParaRPr lang="it-IT"/>
        </a:p>
      </dgm:t>
    </dgm:pt>
    <dgm:pt modelId="{5650C0AB-C0E6-40F6-BE1B-6BE2DF82E7B1}" type="sibTrans" cxnId="{2034CF53-FF33-4F01-A320-5D6AB62E2F17}">
      <dgm:prSet/>
      <dgm:spPr>
        <a:solidFill>
          <a:schemeClr val="accent6">
            <a:lumMod val="40000"/>
            <a:lumOff val="60000"/>
          </a:schemeClr>
        </a:solidFill>
      </dgm:spPr>
      <dgm:t>
        <a:bodyPr/>
        <a:lstStyle/>
        <a:p>
          <a:endParaRPr lang="it-IT"/>
        </a:p>
      </dgm:t>
    </dgm:pt>
    <dgm:pt modelId="{27C11BD1-1570-4DAA-9EC4-C8409F0169EA}">
      <dgm:prSet/>
      <dgm:spPr>
        <a:solidFill>
          <a:schemeClr val="accent6"/>
        </a:solidFill>
      </dgm:spPr>
      <dgm:t>
        <a:bodyPr/>
        <a:lstStyle/>
        <a:p>
          <a:r>
            <a:rPr lang="it-IT" dirty="0"/>
            <a:t>HDR</a:t>
          </a:r>
        </a:p>
      </dgm:t>
    </dgm:pt>
    <dgm:pt modelId="{28DBD859-CF01-4A86-973D-C08E279C9162}" type="parTrans" cxnId="{30D9A394-49EF-476B-B0BE-56AA69DD5578}">
      <dgm:prSet/>
      <dgm:spPr/>
      <dgm:t>
        <a:bodyPr/>
        <a:lstStyle/>
        <a:p>
          <a:endParaRPr lang="it-IT"/>
        </a:p>
      </dgm:t>
    </dgm:pt>
    <dgm:pt modelId="{DA9D425E-E818-40B0-8166-75D02EA4714A}" type="sibTrans" cxnId="{30D9A394-49EF-476B-B0BE-56AA69DD5578}">
      <dgm:prSet/>
      <dgm:spPr>
        <a:solidFill>
          <a:schemeClr val="accent6">
            <a:lumMod val="40000"/>
            <a:lumOff val="60000"/>
          </a:schemeClr>
        </a:solidFill>
      </dgm:spPr>
      <dgm:t>
        <a:bodyPr/>
        <a:lstStyle/>
        <a:p>
          <a:endParaRPr lang="it-IT"/>
        </a:p>
      </dgm:t>
    </dgm:pt>
    <dgm:pt modelId="{B29E8F7B-979F-4693-A36F-2D93DAD14B89}">
      <dgm:prSet/>
      <dgm:spPr>
        <a:solidFill>
          <a:schemeClr val="accent6"/>
        </a:solidFill>
      </dgm:spPr>
      <dgm:t>
        <a:bodyPr/>
        <a:lstStyle/>
        <a:p>
          <a:r>
            <a:rPr lang="it-IT" dirty="0"/>
            <a:t>PDS</a:t>
          </a:r>
        </a:p>
      </dgm:t>
    </dgm:pt>
    <dgm:pt modelId="{DDF18CD4-AF1A-470F-B53C-C7F686D8D448}" type="parTrans" cxnId="{9663632F-9717-4E2A-BCED-329C66052A91}">
      <dgm:prSet/>
      <dgm:spPr/>
      <dgm:t>
        <a:bodyPr/>
        <a:lstStyle/>
        <a:p>
          <a:endParaRPr lang="it-IT"/>
        </a:p>
      </dgm:t>
    </dgm:pt>
    <dgm:pt modelId="{FFFC0073-8579-4F01-B406-AC6B72A85A8F}" type="sibTrans" cxnId="{9663632F-9717-4E2A-BCED-329C66052A91}">
      <dgm:prSet/>
      <dgm:spPr/>
      <dgm:t>
        <a:bodyPr/>
        <a:lstStyle/>
        <a:p>
          <a:endParaRPr lang="it-IT"/>
        </a:p>
      </dgm:t>
    </dgm:pt>
    <dgm:pt modelId="{19DF509E-882E-4F64-99F6-5B53D5224E81}" type="pres">
      <dgm:prSet presAssocID="{AFA40E03-9C35-41E3-999E-CE19564A724F}" presName="Name0" presStyleCnt="0">
        <dgm:presLayoutVars>
          <dgm:dir/>
          <dgm:resizeHandles/>
        </dgm:presLayoutVars>
      </dgm:prSet>
      <dgm:spPr/>
    </dgm:pt>
    <dgm:pt modelId="{0DB3CBBF-AEE1-4C98-8103-C09759D5704E}" type="pres">
      <dgm:prSet presAssocID="{967AEEA4-CAF4-42F4-B56D-2B0ADB0E74D4}" presName="compNode" presStyleCnt="0"/>
      <dgm:spPr/>
    </dgm:pt>
    <dgm:pt modelId="{47148610-C2B7-4840-9E4A-F2F6DCF776BD}" type="pres">
      <dgm:prSet presAssocID="{967AEEA4-CAF4-42F4-B56D-2B0ADB0E74D4}" presName="dummyConnPt" presStyleCnt="0"/>
      <dgm:spPr/>
    </dgm:pt>
    <dgm:pt modelId="{17984071-0E00-4329-A818-AD636D0A4913}" type="pres">
      <dgm:prSet presAssocID="{967AEEA4-CAF4-42F4-B56D-2B0ADB0E74D4}" presName="node" presStyleLbl="node1" presStyleIdx="0" presStyleCnt="5" custLinFactNeighborX="-1610" custLinFactNeighborY="-20754">
        <dgm:presLayoutVars>
          <dgm:bulletEnabled val="1"/>
        </dgm:presLayoutVars>
      </dgm:prSet>
      <dgm:spPr/>
    </dgm:pt>
    <dgm:pt modelId="{4AE335ED-351E-4E53-8CE8-D141E02F40C3}" type="pres">
      <dgm:prSet presAssocID="{70628E5C-26EF-4E53-8608-B7637CA49CF8}" presName="sibTrans" presStyleLbl="bgSibTrans2D1" presStyleIdx="0" presStyleCnt="4"/>
      <dgm:spPr/>
    </dgm:pt>
    <dgm:pt modelId="{DB6A2859-57B4-40F1-8542-661BE5C5EFA3}" type="pres">
      <dgm:prSet presAssocID="{9EAEF775-D86E-4AD7-830D-6A8624D70922}" presName="compNode" presStyleCnt="0"/>
      <dgm:spPr/>
    </dgm:pt>
    <dgm:pt modelId="{96D70C17-C6C4-4860-A62B-C71FD1BB0319}" type="pres">
      <dgm:prSet presAssocID="{9EAEF775-D86E-4AD7-830D-6A8624D70922}" presName="dummyConnPt" presStyleCnt="0"/>
      <dgm:spPr/>
    </dgm:pt>
    <dgm:pt modelId="{3586F8DC-7BDC-419F-833C-63A397A2BD53}" type="pres">
      <dgm:prSet presAssocID="{9EAEF775-D86E-4AD7-830D-6A8624D70922}" presName="node" presStyleLbl="node1" presStyleIdx="1" presStyleCnt="5" custLinFactNeighborX="-1760" custLinFactNeighborY="2595">
        <dgm:presLayoutVars>
          <dgm:bulletEnabled val="1"/>
        </dgm:presLayoutVars>
      </dgm:prSet>
      <dgm:spPr/>
    </dgm:pt>
    <dgm:pt modelId="{7EC0CE90-AE12-45EA-9926-972BA6E076CC}" type="pres">
      <dgm:prSet presAssocID="{8B5BA6B6-156A-426D-8F5D-625A9EACA569}" presName="sibTrans" presStyleLbl="bgSibTrans2D1" presStyleIdx="1" presStyleCnt="4"/>
      <dgm:spPr/>
    </dgm:pt>
    <dgm:pt modelId="{8D5B9482-A222-494E-AAA1-E3FECDC53160}" type="pres">
      <dgm:prSet presAssocID="{EBC779D8-ADEC-42E1-A186-4350D2B66FE6}" presName="compNode" presStyleCnt="0"/>
      <dgm:spPr/>
    </dgm:pt>
    <dgm:pt modelId="{C13FFB48-20C1-4C52-A375-219BFE12EBC3}" type="pres">
      <dgm:prSet presAssocID="{EBC779D8-ADEC-42E1-A186-4350D2B66FE6}" presName="dummyConnPt" presStyleCnt="0"/>
      <dgm:spPr/>
    </dgm:pt>
    <dgm:pt modelId="{8175D7B2-9D2F-4D5C-8993-451BA899CDAB}" type="pres">
      <dgm:prSet presAssocID="{EBC779D8-ADEC-42E1-A186-4350D2B66FE6}" presName="node" presStyleLbl="node1" presStyleIdx="2" presStyleCnt="5" custLinFactNeighborX="1412" custLinFactNeighborY="53980">
        <dgm:presLayoutVars>
          <dgm:bulletEnabled val="1"/>
        </dgm:presLayoutVars>
      </dgm:prSet>
      <dgm:spPr/>
    </dgm:pt>
    <dgm:pt modelId="{B70F2B87-5996-495C-8525-A273A35F3DC7}" type="pres">
      <dgm:prSet presAssocID="{5650C0AB-C0E6-40F6-BE1B-6BE2DF82E7B1}" presName="sibTrans" presStyleLbl="bgSibTrans2D1" presStyleIdx="2" presStyleCnt="4"/>
      <dgm:spPr/>
    </dgm:pt>
    <dgm:pt modelId="{6CD4E961-2D6A-471B-A5AF-892016A0C20F}" type="pres">
      <dgm:prSet presAssocID="{27C11BD1-1570-4DAA-9EC4-C8409F0169EA}" presName="compNode" presStyleCnt="0"/>
      <dgm:spPr/>
    </dgm:pt>
    <dgm:pt modelId="{0A98074F-4AF1-46F8-A670-7D59DE58BEAA}" type="pres">
      <dgm:prSet presAssocID="{27C11BD1-1570-4DAA-9EC4-C8409F0169EA}" presName="dummyConnPt" presStyleCnt="0"/>
      <dgm:spPr/>
    </dgm:pt>
    <dgm:pt modelId="{401E134C-B6FB-441A-A00A-98D06EA31277}" type="pres">
      <dgm:prSet presAssocID="{27C11BD1-1570-4DAA-9EC4-C8409F0169EA}" presName="node" presStyleLbl="node1" presStyleIdx="3" presStyleCnt="5" custLinFactNeighborX="-14579" custLinFactNeighborY="54894">
        <dgm:presLayoutVars>
          <dgm:bulletEnabled val="1"/>
        </dgm:presLayoutVars>
      </dgm:prSet>
      <dgm:spPr/>
    </dgm:pt>
    <dgm:pt modelId="{466E8DCB-F9AB-4D7B-BD25-37FAA7E08AC5}" type="pres">
      <dgm:prSet presAssocID="{DA9D425E-E818-40B0-8166-75D02EA4714A}" presName="sibTrans" presStyleLbl="bgSibTrans2D1" presStyleIdx="3" presStyleCnt="4"/>
      <dgm:spPr/>
    </dgm:pt>
    <dgm:pt modelId="{39633316-FAD1-48B0-A4DF-FC6C2B4A7391}" type="pres">
      <dgm:prSet presAssocID="{B29E8F7B-979F-4693-A36F-2D93DAD14B89}" presName="compNode" presStyleCnt="0"/>
      <dgm:spPr/>
    </dgm:pt>
    <dgm:pt modelId="{D10C9B8B-B6AD-4EF4-BA49-F045222C7771}" type="pres">
      <dgm:prSet presAssocID="{B29E8F7B-979F-4693-A36F-2D93DAD14B89}" presName="dummyConnPt" presStyleCnt="0"/>
      <dgm:spPr/>
    </dgm:pt>
    <dgm:pt modelId="{A8D2E75D-906A-4995-86C6-82B8562571EB}" type="pres">
      <dgm:prSet presAssocID="{B29E8F7B-979F-4693-A36F-2D93DAD14B89}" presName="node" presStyleLbl="node1" presStyleIdx="4" presStyleCnt="5" custLinFactNeighborX="-14579" custLinFactNeighborY="32012">
        <dgm:presLayoutVars>
          <dgm:bulletEnabled val="1"/>
        </dgm:presLayoutVars>
      </dgm:prSet>
      <dgm:spPr/>
    </dgm:pt>
  </dgm:ptLst>
  <dgm:cxnLst>
    <dgm:cxn modelId="{7BFDFE23-3325-41D1-87E3-08D38A21878B}" type="presOf" srcId="{5650C0AB-C0E6-40F6-BE1B-6BE2DF82E7B1}" destId="{B70F2B87-5996-495C-8525-A273A35F3DC7}" srcOrd="0" destOrd="0" presId="urn:microsoft.com/office/officeart/2005/8/layout/bProcess4"/>
    <dgm:cxn modelId="{9663632F-9717-4E2A-BCED-329C66052A91}" srcId="{AFA40E03-9C35-41E3-999E-CE19564A724F}" destId="{B29E8F7B-979F-4693-A36F-2D93DAD14B89}" srcOrd="4" destOrd="0" parTransId="{DDF18CD4-AF1A-470F-B53C-C7F686D8D448}" sibTransId="{FFFC0073-8579-4F01-B406-AC6B72A85A8F}"/>
    <dgm:cxn modelId="{A4D3B031-DAFF-48EA-B483-F1514D35FBF2}" type="presOf" srcId="{AFA40E03-9C35-41E3-999E-CE19564A724F}" destId="{19DF509E-882E-4F64-99F6-5B53D5224E81}" srcOrd="0" destOrd="0" presId="urn:microsoft.com/office/officeart/2005/8/layout/bProcess4"/>
    <dgm:cxn modelId="{2034CF53-FF33-4F01-A320-5D6AB62E2F17}" srcId="{AFA40E03-9C35-41E3-999E-CE19564A724F}" destId="{EBC779D8-ADEC-42E1-A186-4350D2B66FE6}" srcOrd="2" destOrd="0" parTransId="{3209A3B6-AE6F-4687-BF47-483A1CA633E4}" sibTransId="{5650C0AB-C0E6-40F6-BE1B-6BE2DF82E7B1}"/>
    <dgm:cxn modelId="{286D1877-A099-445A-A00C-A672E22143FB}" type="presOf" srcId="{9EAEF775-D86E-4AD7-830D-6A8624D70922}" destId="{3586F8DC-7BDC-419F-833C-63A397A2BD53}" srcOrd="0" destOrd="0" presId="urn:microsoft.com/office/officeart/2005/8/layout/bProcess4"/>
    <dgm:cxn modelId="{D5EC757C-ABE0-48D7-A2B0-56A04EF8E1BD}" type="presOf" srcId="{27C11BD1-1570-4DAA-9EC4-C8409F0169EA}" destId="{401E134C-B6FB-441A-A00A-98D06EA31277}" srcOrd="0" destOrd="0" presId="urn:microsoft.com/office/officeart/2005/8/layout/bProcess4"/>
    <dgm:cxn modelId="{30D9A394-49EF-476B-B0BE-56AA69DD5578}" srcId="{AFA40E03-9C35-41E3-999E-CE19564A724F}" destId="{27C11BD1-1570-4DAA-9EC4-C8409F0169EA}" srcOrd="3" destOrd="0" parTransId="{28DBD859-CF01-4A86-973D-C08E279C9162}" sibTransId="{DA9D425E-E818-40B0-8166-75D02EA4714A}"/>
    <dgm:cxn modelId="{0B6B209F-45EA-4DCF-B23D-A3CFE0C26DC4}" type="presOf" srcId="{967AEEA4-CAF4-42F4-B56D-2B0ADB0E74D4}" destId="{17984071-0E00-4329-A818-AD636D0A4913}" srcOrd="0" destOrd="0" presId="urn:microsoft.com/office/officeart/2005/8/layout/bProcess4"/>
    <dgm:cxn modelId="{A319C6A8-EEC6-4659-BB96-E58112558746}" type="presOf" srcId="{DA9D425E-E818-40B0-8166-75D02EA4714A}" destId="{466E8DCB-F9AB-4D7B-BD25-37FAA7E08AC5}" srcOrd="0" destOrd="0" presId="urn:microsoft.com/office/officeart/2005/8/layout/bProcess4"/>
    <dgm:cxn modelId="{CA8F13BB-54DC-4F0A-B51D-3D1A54256561}" type="presOf" srcId="{EBC779D8-ADEC-42E1-A186-4350D2B66FE6}" destId="{8175D7B2-9D2F-4D5C-8993-451BA899CDAB}" srcOrd="0" destOrd="0" presId="urn:microsoft.com/office/officeart/2005/8/layout/bProcess4"/>
    <dgm:cxn modelId="{BC8559C4-94E7-4247-9E59-EE34283A8280}" srcId="{AFA40E03-9C35-41E3-999E-CE19564A724F}" destId="{9EAEF775-D86E-4AD7-830D-6A8624D70922}" srcOrd="1" destOrd="0" parTransId="{9313F55C-BD82-4F49-820A-B8EBFAEA78CC}" sibTransId="{8B5BA6B6-156A-426D-8F5D-625A9EACA569}"/>
    <dgm:cxn modelId="{D87FA2C7-2637-4536-A734-06011C46DAFC}" type="presOf" srcId="{70628E5C-26EF-4E53-8608-B7637CA49CF8}" destId="{4AE335ED-351E-4E53-8CE8-D141E02F40C3}" srcOrd="0" destOrd="0" presId="urn:microsoft.com/office/officeart/2005/8/layout/bProcess4"/>
    <dgm:cxn modelId="{11D5E6D1-C287-4AB1-B01B-36574B7FDC16}" type="presOf" srcId="{B29E8F7B-979F-4693-A36F-2D93DAD14B89}" destId="{A8D2E75D-906A-4995-86C6-82B8562571EB}" srcOrd="0" destOrd="0" presId="urn:microsoft.com/office/officeart/2005/8/layout/bProcess4"/>
    <dgm:cxn modelId="{9F9D83EC-0ABB-43BB-AEF9-F685D959CCD0}" type="presOf" srcId="{8B5BA6B6-156A-426D-8F5D-625A9EACA569}" destId="{7EC0CE90-AE12-45EA-9926-972BA6E076CC}" srcOrd="0" destOrd="0" presId="urn:microsoft.com/office/officeart/2005/8/layout/bProcess4"/>
    <dgm:cxn modelId="{E450DBF0-94BF-4A53-B97B-D06063903C4D}" srcId="{AFA40E03-9C35-41E3-999E-CE19564A724F}" destId="{967AEEA4-CAF4-42F4-B56D-2B0ADB0E74D4}" srcOrd="0" destOrd="0" parTransId="{4676D6E9-FCD4-46D4-82F0-A4C67CCA99A8}" sibTransId="{70628E5C-26EF-4E53-8608-B7637CA49CF8}"/>
    <dgm:cxn modelId="{1AFF8106-CC17-426C-AA9C-E7B10EEADEA5}" type="presParOf" srcId="{19DF509E-882E-4F64-99F6-5B53D5224E81}" destId="{0DB3CBBF-AEE1-4C98-8103-C09759D5704E}" srcOrd="0" destOrd="0" presId="urn:microsoft.com/office/officeart/2005/8/layout/bProcess4"/>
    <dgm:cxn modelId="{620195B6-C3F5-4B7C-8FF5-598F0FDC48D8}" type="presParOf" srcId="{0DB3CBBF-AEE1-4C98-8103-C09759D5704E}" destId="{47148610-C2B7-4840-9E4A-F2F6DCF776BD}" srcOrd="0" destOrd="0" presId="urn:microsoft.com/office/officeart/2005/8/layout/bProcess4"/>
    <dgm:cxn modelId="{667CF280-C90F-4709-AE23-F45C02010046}" type="presParOf" srcId="{0DB3CBBF-AEE1-4C98-8103-C09759D5704E}" destId="{17984071-0E00-4329-A818-AD636D0A4913}" srcOrd="1" destOrd="0" presId="urn:microsoft.com/office/officeart/2005/8/layout/bProcess4"/>
    <dgm:cxn modelId="{D1C6D8D2-B83B-4FB5-89B2-4CDE49540C88}" type="presParOf" srcId="{19DF509E-882E-4F64-99F6-5B53D5224E81}" destId="{4AE335ED-351E-4E53-8CE8-D141E02F40C3}" srcOrd="1" destOrd="0" presId="urn:microsoft.com/office/officeart/2005/8/layout/bProcess4"/>
    <dgm:cxn modelId="{56DF9185-BACE-46B0-8ED3-D8C86CF6B764}" type="presParOf" srcId="{19DF509E-882E-4F64-99F6-5B53D5224E81}" destId="{DB6A2859-57B4-40F1-8542-661BE5C5EFA3}" srcOrd="2" destOrd="0" presId="urn:microsoft.com/office/officeart/2005/8/layout/bProcess4"/>
    <dgm:cxn modelId="{4ED81FE1-7DB4-482E-8C29-83BDC29E77F3}" type="presParOf" srcId="{DB6A2859-57B4-40F1-8542-661BE5C5EFA3}" destId="{96D70C17-C6C4-4860-A62B-C71FD1BB0319}" srcOrd="0" destOrd="0" presId="urn:microsoft.com/office/officeart/2005/8/layout/bProcess4"/>
    <dgm:cxn modelId="{3FD6F9D5-376D-4082-8625-E5E20CC6597C}" type="presParOf" srcId="{DB6A2859-57B4-40F1-8542-661BE5C5EFA3}" destId="{3586F8DC-7BDC-419F-833C-63A397A2BD53}" srcOrd="1" destOrd="0" presId="urn:microsoft.com/office/officeart/2005/8/layout/bProcess4"/>
    <dgm:cxn modelId="{7BB1C70C-984A-4E8B-A5CB-2710147A58B0}" type="presParOf" srcId="{19DF509E-882E-4F64-99F6-5B53D5224E81}" destId="{7EC0CE90-AE12-45EA-9926-972BA6E076CC}" srcOrd="3" destOrd="0" presId="urn:microsoft.com/office/officeart/2005/8/layout/bProcess4"/>
    <dgm:cxn modelId="{9875188B-FED9-49C8-9787-EA02854DB713}" type="presParOf" srcId="{19DF509E-882E-4F64-99F6-5B53D5224E81}" destId="{8D5B9482-A222-494E-AAA1-E3FECDC53160}" srcOrd="4" destOrd="0" presId="urn:microsoft.com/office/officeart/2005/8/layout/bProcess4"/>
    <dgm:cxn modelId="{363D03CF-CD4F-4302-ADEE-79EAC1F40B0C}" type="presParOf" srcId="{8D5B9482-A222-494E-AAA1-E3FECDC53160}" destId="{C13FFB48-20C1-4C52-A375-219BFE12EBC3}" srcOrd="0" destOrd="0" presId="urn:microsoft.com/office/officeart/2005/8/layout/bProcess4"/>
    <dgm:cxn modelId="{DF39D1C0-6CE2-4A39-B39A-129B34765293}" type="presParOf" srcId="{8D5B9482-A222-494E-AAA1-E3FECDC53160}" destId="{8175D7B2-9D2F-4D5C-8993-451BA899CDAB}" srcOrd="1" destOrd="0" presId="urn:microsoft.com/office/officeart/2005/8/layout/bProcess4"/>
    <dgm:cxn modelId="{8ED4C472-5A95-44FA-BC60-73467163CB92}" type="presParOf" srcId="{19DF509E-882E-4F64-99F6-5B53D5224E81}" destId="{B70F2B87-5996-495C-8525-A273A35F3DC7}" srcOrd="5" destOrd="0" presId="urn:microsoft.com/office/officeart/2005/8/layout/bProcess4"/>
    <dgm:cxn modelId="{A62DA34F-88F6-4549-AD0E-FE76E7E059B4}" type="presParOf" srcId="{19DF509E-882E-4F64-99F6-5B53D5224E81}" destId="{6CD4E961-2D6A-471B-A5AF-892016A0C20F}" srcOrd="6" destOrd="0" presId="urn:microsoft.com/office/officeart/2005/8/layout/bProcess4"/>
    <dgm:cxn modelId="{A4BC8DAB-8328-45AF-BE07-2FFCEB2B5199}" type="presParOf" srcId="{6CD4E961-2D6A-471B-A5AF-892016A0C20F}" destId="{0A98074F-4AF1-46F8-A670-7D59DE58BEAA}" srcOrd="0" destOrd="0" presId="urn:microsoft.com/office/officeart/2005/8/layout/bProcess4"/>
    <dgm:cxn modelId="{81509D14-6C48-465A-85B8-5760592F2D4B}" type="presParOf" srcId="{6CD4E961-2D6A-471B-A5AF-892016A0C20F}" destId="{401E134C-B6FB-441A-A00A-98D06EA31277}" srcOrd="1" destOrd="0" presId="urn:microsoft.com/office/officeart/2005/8/layout/bProcess4"/>
    <dgm:cxn modelId="{0774F791-2FF8-45D2-A117-84152EEB474F}" type="presParOf" srcId="{19DF509E-882E-4F64-99F6-5B53D5224E81}" destId="{466E8DCB-F9AB-4D7B-BD25-37FAA7E08AC5}" srcOrd="7" destOrd="0" presId="urn:microsoft.com/office/officeart/2005/8/layout/bProcess4"/>
    <dgm:cxn modelId="{6BB35E77-20FD-47F2-BE08-474EFCB78D76}" type="presParOf" srcId="{19DF509E-882E-4F64-99F6-5B53D5224E81}" destId="{39633316-FAD1-48B0-A4DF-FC6C2B4A7391}" srcOrd="8" destOrd="0" presId="urn:microsoft.com/office/officeart/2005/8/layout/bProcess4"/>
    <dgm:cxn modelId="{D2FE1F18-5A54-46A6-A4E3-EEABC00C97A9}" type="presParOf" srcId="{39633316-FAD1-48B0-A4DF-FC6C2B4A7391}" destId="{D10C9B8B-B6AD-4EF4-BA49-F045222C7771}" srcOrd="0" destOrd="0" presId="urn:microsoft.com/office/officeart/2005/8/layout/bProcess4"/>
    <dgm:cxn modelId="{98E6F221-A458-4ABA-897B-BC976DD25E96}" type="presParOf" srcId="{39633316-FAD1-48B0-A4DF-FC6C2B4A7391}" destId="{A8D2E75D-906A-4995-86C6-82B8562571EB}" srcOrd="1" destOrd="0" presId="urn:microsoft.com/office/officeart/2005/8/layout/bProcess4"/>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D667B-878C-45F1-B676-48486F85CDAB}">
      <dsp:nvSpPr>
        <dsp:cNvPr id="0" name=""/>
        <dsp:cNvSpPr/>
      </dsp:nvSpPr>
      <dsp:spPr>
        <a:xfrm rot="5400000">
          <a:off x="-86694" y="87780"/>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1</a:t>
          </a:r>
        </a:p>
      </dsp:txBody>
      <dsp:txXfrm rot="-5400000">
        <a:off x="1" y="203371"/>
        <a:ext cx="404572" cy="173389"/>
      </dsp:txXfrm>
    </dsp:sp>
    <dsp:sp modelId="{5D803C1B-7B6D-4DF8-A1EF-D0363846BAC9}">
      <dsp:nvSpPr>
        <dsp:cNvPr id="0" name=""/>
        <dsp:cNvSpPr/>
      </dsp:nvSpPr>
      <dsp:spPr>
        <a:xfrm rot="5400000">
          <a:off x="2934167" y="-2498488"/>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chemeClr val="accent1"/>
              </a:solidFill>
            </a:rPr>
            <a:t>APPROCCIO MODULI</a:t>
          </a:r>
        </a:p>
      </dsp:txBody>
      <dsp:txXfrm rot="-5400000">
        <a:off x="404573" y="49445"/>
        <a:ext cx="5416525" cy="338996"/>
      </dsp:txXfrm>
    </dsp:sp>
    <dsp:sp modelId="{528CE8A7-0298-428E-836D-3485D5E4DFEF}">
      <dsp:nvSpPr>
        <dsp:cNvPr id="0" name=""/>
        <dsp:cNvSpPr/>
      </dsp:nvSpPr>
      <dsp:spPr>
        <a:xfrm rot="5400000">
          <a:off x="-86694" y="599500"/>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2</a:t>
          </a:r>
        </a:p>
      </dsp:txBody>
      <dsp:txXfrm rot="-5400000">
        <a:off x="1" y="715091"/>
        <a:ext cx="404572" cy="173389"/>
      </dsp:txXfrm>
    </dsp:sp>
    <dsp:sp modelId="{9B707C8A-71AC-4FF0-B1F4-4431E9DE5D08}">
      <dsp:nvSpPr>
        <dsp:cNvPr id="0" name=""/>
        <dsp:cNvSpPr/>
      </dsp:nvSpPr>
      <dsp:spPr>
        <a:xfrm rot="5400000">
          <a:off x="2934167" y="-2016788"/>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DOCKING</a:t>
          </a:r>
        </a:p>
      </dsp:txBody>
      <dsp:txXfrm rot="-5400000">
        <a:off x="404573" y="531145"/>
        <a:ext cx="5416525" cy="338996"/>
      </dsp:txXfrm>
    </dsp:sp>
    <dsp:sp modelId="{8275EC59-5D30-4E85-B60B-A44EC60C09CD}">
      <dsp:nvSpPr>
        <dsp:cNvPr id="0" name=""/>
        <dsp:cNvSpPr/>
      </dsp:nvSpPr>
      <dsp:spPr>
        <a:xfrm rot="5400000">
          <a:off x="-86694" y="1111221"/>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3</a:t>
          </a:r>
        </a:p>
      </dsp:txBody>
      <dsp:txXfrm rot="-5400000">
        <a:off x="1" y="1226812"/>
        <a:ext cx="404572" cy="173389"/>
      </dsp:txXfrm>
    </dsp:sp>
    <dsp:sp modelId="{2BB5B29C-8D8A-4D0E-9961-31882B1A8B15}">
      <dsp:nvSpPr>
        <dsp:cNvPr id="0" name=""/>
        <dsp:cNvSpPr/>
      </dsp:nvSpPr>
      <dsp:spPr>
        <a:xfrm rot="5400000">
          <a:off x="2934167" y="-1505067"/>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VERIFICA AVVENUTO DOCKING</a:t>
          </a:r>
        </a:p>
      </dsp:txBody>
      <dsp:txXfrm rot="-5400000">
        <a:off x="404573" y="1042866"/>
        <a:ext cx="5416525" cy="338996"/>
      </dsp:txXfrm>
    </dsp:sp>
    <dsp:sp modelId="{CB3921E5-ADEE-4B97-8E9D-BAF27C346325}">
      <dsp:nvSpPr>
        <dsp:cNvPr id="0" name=""/>
        <dsp:cNvSpPr/>
      </dsp:nvSpPr>
      <dsp:spPr>
        <a:xfrm rot="5400000">
          <a:off x="-86694" y="1622941"/>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4</a:t>
          </a:r>
        </a:p>
      </dsp:txBody>
      <dsp:txXfrm rot="-5400000">
        <a:off x="1" y="1738532"/>
        <a:ext cx="404572" cy="173389"/>
      </dsp:txXfrm>
    </dsp:sp>
    <dsp:sp modelId="{7D1EB849-1E5B-4F82-A119-C4513967FC43}">
      <dsp:nvSpPr>
        <dsp:cNvPr id="0" name=""/>
        <dsp:cNvSpPr/>
      </dsp:nvSpPr>
      <dsp:spPr>
        <a:xfrm rot="5400000">
          <a:off x="2934167" y="-993347"/>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VISUALIZZAZIONE AVVENUTO DOCKING</a:t>
          </a:r>
        </a:p>
      </dsp:txBody>
      <dsp:txXfrm rot="-5400000">
        <a:off x="404573" y="1554586"/>
        <a:ext cx="5416525" cy="338996"/>
      </dsp:txXfrm>
    </dsp:sp>
    <dsp:sp modelId="{57E80418-DD68-4970-BC09-278A2F59216F}">
      <dsp:nvSpPr>
        <dsp:cNvPr id="0" name=""/>
        <dsp:cNvSpPr/>
      </dsp:nvSpPr>
      <dsp:spPr>
        <a:xfrm rot="5400000">
          <a:off x="-86694" y="2134661"/>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5</a:t>
          </a:r>
        </a:p>
      </dsp:txBody>
      <dsp:txXfrm rot="-5400000">
        <a:off x="1" y="2250252"/>
        <a:ext cx="404572" cy="173389"/>
      </dsp:txXfrm>
    </dsp:sp>
    <dsp:sp modelId="{675CDEAA-D903-471A-807D-ABD7700FEC1C}">
      <dsp:nvSpPr>
        <dsp:cNvPr id="0" name=""/>
        <dsp:cNvSpPr/>
      </dsp:nvSpPr>
      <dsp:spPr>
        <a:xfrm rot="5400000">
          <a:off x="2934167" y="-481627"/>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TRASMISSIONE DI POTENZA ELETTRICA</a:t>
          </a:r>
        </a:p>
      </dsp:txBody>
      <dsp:txXfrm rot="-5400000">
        <a:off x="404573" y="2066306"/>
        <a:ext cx="5416525" cy="338996"/>
      </dsp:txXfrm>
    </dsp:sp>
    <dsp:sp modelId="{CCB15B78-EC6A-4F45-A7D7-509FF2A59D4F}">
      <dsp:nvSpPr>
        <dsp:cNvPr id="0" name=""/>
        <dsp:cNvSpPr/>
      </dsp:nvSpPr>
      <dsp:spPr>
        <a:xfrm rot="5400000">
          <a:off x="-86694" y="2646381"/>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6</a:t>
          </a:r>
        </a:p>
      </dsp:txBody>
      <dsp:txXfrm rot="-5400000">
        <a:off x="1" y="2761972"/>
        <a:ext cx="404572" cy="173389"/>
      </dsp:txXfrm>
    </dsp:sp>
    <dsp:sp modelId="{A1317A24-6082-4B57-B594-D8306A40819B}">
      <dsp:nvSpPr>
        <dsp:cNvPr id="0" name=""/>
        <dsp:cNvSpPr/>
      </dsp:nvSpPr>
      <dsp:spPr>
        <a:xfrm rot="5400000">
          <a:off x="2934167" y="30092"/>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CATTURA IMMAGINE</a:t>
          </a:r>
        </a:p>
      </dsp:txBody>
      <dsp:txXfrm rot="-5400000">
        <a:off x="404573" y="2578026"/>
        <a:ext cx="5416525" cy="338996"/>
      </dsp:txXfrm>
    </dsp:sp>
    <dsp:sp modelId="{6D93CCE4-BCF5-4051-98B8-75F6A2FF9954}">
      <dsp:nvSpPr>
        <dsp:cNvPr id="0" name=""/>
        <dsp:cNvSpPr/>
      </dsp:nvSpPr>
      <dsp:spPr>
        <a:xfrm rot="5400000">
          <a:off x="-86694" y="3158102"/>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7</a:t>
          </a:r>
        </a:p>
      </dsp:txBody>
      <dsp:txXfrm rot="-5400000">
        <a:off x="1" y="3273693"/>
        <a:ext cx="404572" cy="173389"/>
      </dsp:txXfrm>
    </dsp:sp>
    <dsp:sp modelId="{2954787D-9A2E-4C48-9747-36E613577B06}">
      <dsp:nvSpPr>
        <dsp:cNvPr id="0" name=""/>
        <dsp:cNvSpPr/>
      </dsp:nvSpPr>
      <dsp:spPr>
        <a:xfrm rot="5400000">
          <a:off x="2934167" y="541813"/>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INVIO IMMAGINE AL PAYLOAD DATA SYSTEM</a:t>
          </a:r>
        </a:p>
      </dsp:txBody>
      <dsp:txXfrm rot="-5400000">
        <a:off x="404573" y="3089747"/>
        <a:ext cx="5416525" cy="338996"/>
      </dsp:txXfrm>
    </dsp:sp>
    <dsp:sp modelId="{5333EBAF-49A9-44DE-B31D-C80C01CB0179}">
      <dsp:nvSpPr>
        <dsp:cNvPr id="0" name=""/>
        <dsp:cNvSpPr/>
      </dsp:nvSpPr>
      <dsp:spPr>
        <a:xfrm rot="5400000">
          <a:off x="-86694" y="3669822"/>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8</a:t>
          </a:r>
        </a:p>
      </dsp:txBody>
      <dsp:txXfrm rot="-5400000">
        <a:off x="1" y="3785413"/>
        <a:ext cx="404572" cy="173389"/>
      </dsp:txXfrm>
    </dsp:sp>
    <dsp:sp modelId="{684F6B66-844E-43A2-A161-2B50B5FD5B9D}">
      <dsp:nvSpPr>
        <dsp:cNvPr id="0" name=""/>
        <dsp:cNvSpPr/>
      </dsp:nvSpPr>
      <dsp:spPr>
        <a:xfrm rot="5400000">
          <a:off x="2934167" y="1053533"/>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ELABORAZIONE IMMAGINE</a:t>
          </a:r>
        </a:p>
      </dsp:txBody>
      <dsp:txXfrm rot="-5400000">
        <a:off x="404573" y="3601467"/>
        <a:ext cx="5416525" cy="338996"/>
      </dsp:txXfrm>
    </dsp:sp>
    <dsp:sp modelId="{57FA159A-3FFB-4C1F-9BBB-920335A5CA47}">
      <dsp:nvSpPr>
        <dsp:cNvPr id="0" name=""/>
        <dsp:cNvSpPr/>
      </dsp:nvSpPr>
      <dsp:spPr>
        <a:xfrm rot="5400000">
          <a:off x="-86694" y="4181542"/>
          <a:ext cx="577961" cy="40457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9</a:t>
          </a:r>
        </a:p>
      </dsp:txBody>
      <dsp:txXfrm rot="-5400000">
        <a:off x="1" y="4297133"/>
        <a:ext cx="404572" cy="173389"/>
      </dsp:txXfrm>
    </dsp:sp>
    <dsp:sp modelId="{0398320C-725C-4322-90E4-5E86363AD006}">
      <dsp:nvSpPr>
        <dsp:cNvPr id="0" name=""/>
        <dsp:cNvSpPr/>
      </dsp:nvSpPr>
      <dsp:spPr>
        <a:xfrm rot="5400000">
          <a:off x="2934167" y="1565253"/>
          <a:ext cx="375674" cy="543486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None/>
          </a:pPr>
          <a:r>
            <a:rPr lang="it-IT" sz="2200" b="1" kern="1200" dirty="0">
              <a:solidFill>
                <a:srgbClr val="4472C4"/>
              </a:solidFill>
              <a:latin typeface="Calibri" panose="020F0502020204030204"/>
              <a:ea typeface="+mn-ea"/>
              <a:cs typeface="+mn-cs"/>
            </a:rPr>
            <a:t>VISUALIZZAZIONE IMMAGINE ELABORATA</a:t>
          </a:r>
        </a:p>
      </dsp:txBody>
      <dsp:txXfrm rot="-5400000">
        <a:off x="404573" y="4113187"/>
        <a:ext cx="5416525" cy="338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35ED-351E-4E53-8CE8-D141E02F40C3}">
      <dsp:nvSpPr>
        <dsp:cNvPr id="0" name=""/>
        <dsp:cNvSpPr/>
      </dsp:nvSpPr>
      <dsp:spPr>
        <a:xfrm rot="5400000">
          <a:off x="-444622" y="1867061"/>
          <a:ext cx="157862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7984071-0E00-4329-A818-AD636D0A4913}">
      <dsp:nvSpPr>
        <dsp:cNvPr id="0" name=""/>
        <dsp:cNvSpPr/>
      </dsp:nvSpPr>
      <dsp:spPr>
        <a:xfrm>
          <a:off x="0" y="89382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CAMERA</a:t>
          </a:r>
        </a:p>
      </dsp:txBody>
      <dsp:txXfrm>
        <a:off x="29609" y="923437"/>
        <a:ext cx="1625647" cy="951701"/>
      </dsp:txXfrm>
    </dsp:sp>
    <dsp:sp modelId="{7EC0CE90-AE12-45EA-9926-972BA6E076CC}">
      <dsp:nvSpPr>
        <dsp:cNvPr id="0" name=""/>
        <dsp:cNvSpPr/>
      </dsp:nvSpPr>
      <dsp:spPr>
        <a:xfrm rot="5400000">
          <a:off x="-467312" y="3483809"/>
          <a:ext cx="162400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586F8DC-7BDC-419F-833C-63A397A2BD53}">
      <dsp:nvSpPr>
        <dsp:cNvPr id="0" name=""/>
        <dsp:cNvSpPr/>
      </dsp:nvSpPr>
      <dsp:spPr>
        <a:xfrm>
          <a:off x="0" y="2487887"/>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HDR</a:t>
          </a:r>
        </a:p>
      </dsp:txBody>
      <dsp:txXfrm>
        <a:off x="29609" y="2517496"/>
        <a:ext cx="1625647" cy="951701"/>
      </dsp:txXfrm>
    </dsp:sp>
    <dsp:sp modelId="{8175D7B2-9D2F-4D5C-8993-451BA899CDAB}">
      <dsp:nvSpPr>
        <dsp:cNvPr id="0" name=""/>
        <dsp:cNvSpPr/>
      </dsp:nvSpPr>
      <dsp:spPr>
        <a:xfrm>
          <a:off x="0" y="4127325"/>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PDS</a:t>
          </a:r>
        </a:p>
      </dsp:txBody>
      <dsp:txXfrm>
        <a:off x="29609" y="4156934"/>
        <a:ext cx="1625647" cy="951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35ED-351E-4E53-8CE8-D141E02F40C3}">
      <dsp:nvSpPr>
        <dsp:cNvPr id="0" name=""/>
        <dsp:cNvSpPr/>
      </dsp:nvSpPr>
      <dsp:spPr>
        <a:xfrm rot="5400000">
          <a:off x="-444622" y="1867061"/>
          <a:ext cx="157862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7984071-0E00-4329-A818-AD636D0A4913}">
      <dsp:nvSpPr>
        <dsp:cNvPr id="0" name=""/>
        <dsp:cNvSpPr/>
      </dsp:nvSpPr>
      <dsp:spPr>
        <a:xfrm>
          <a:off x="0" y="89382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BATTERIA</a:t>
          </a:r>
        </a:p>
      </dsp:txBody>
      <dsp:txXfrm>
        <a:off x="29609" y="923437"/>
        <a:ext cx="1625647" cy="951701"/>
      </dsp:txXfrm>
    </dsp:sp>
    <dsp:sp modelId="{7EC0CE90-AE12-45EA-9926-972BA6E076CC}">
      <dsp:nvSpPr>
        <dsp:cNvPr id="0" name=""/>
        <dsp:cNvSpPr/>
      </dsp:nvSpPr>
      <dsp:spPr>
        <a:xfrm rot="5400000">
          <a:off x="-467312" y="3483809"/>
          <a:ext cx="162400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586F8DC-7BDC-419F-833C-63A397A2BD53}">
      <dsp:nvSpPr>
        <dsp:cNvPr id="0" name=""/>
        <dsp:cNvSpPr/>
      </dsp:nvSpPr>
      <dsp:spPr>
        <a:xfrm>
          <a:off x="0" y="2487887"/>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WPT</a:t>
          </a:r>
        </a:p>
      </dsp:txBody>
      <dsp:txXfrm>
        <a:off x="29609" y="2517496"/>
        <a:ext cx="1625647" cy="951701"/>
      </dsp:txXfrm>
    </dsp:sp>
    <dsp:sp modelId="{8175D7B2-9D2F-4D5C-8993-451BA899CDAB}">
      <dsp:nvSpPr>
        <dsp:cNvPr id="0" name=""/>
        <dsp:cNvSpPr/>
      </dsp:nvSpPr>
      <dsp:spPr>
        <a:xfrm>
          <a:off x="0" y="4127325"/>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CAMERA</a:t>
          </a:r>
        </a:p>
      </dsp:txBody>
      <dsp:txXfrm>
        <a:off x="29609" y="4156934"/>
        <a:ext cx="1625647" cy="951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35ED-351E-4E53-8CE8-D141E02F40C3}">
      <dsp:nvSpPr>
        <dsp:cNvPr id="0" name=""/>
        <dsp:cNvSpPr/>
      </dsp:nvSpPr>
      <dsp:spPr>
        <a:xfrm rot="5400000">
          <a:off x="-444622" y="1867061"/>
          <a:ext cx="157862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7984071-0E00-4329-A818-AD636D0A4913}">
      <dsp:nvSpPr>
        <dsp:cNvPr id="0" name=""/>
        <dsp:cNvSpPr/>
      </dsp:nvSpPr>
      <dsp:spPr>
        <a:xfrm>
          <a:off x="0" y="89382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I/F MECCANICA</a:t>
          </a:r>
        </a:p>
      </dsp:txBody>
      <dsp:txXfrm>
        <a:off x="29609" y="923437"/>
        <a:ext cx="1625647" cy="951701"/>
      </dsp:txXfrm>
    </dsp:sp>
    <dsp:sp modelId="{7EC0CE90-AE12-45EA-9926-972BA6E076CC}">
      <dsp:nvSpPr>
        <dsp:cNvPr id="0" name=""/>
        <dsp:cNvSpPr/>
      </dsp:nvSpPr>
      <dsp:spPr>
        <a:xfrm rot="5400000">
          <a:off x="-467312" y="3483809"/>
          <a:ext cx="162400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586F8DC-7BDC-419F-833C-63A397A2BD53}">
      <dsp:nvSpPr>
        <dsp:cNvPr id="0" name=""/>
        <dsp:cNvSpPr/>
      </dsp:nvSpPr>
      <dsp:spPr>
        <a:xfrm>
          <a:off x="0" y="2487887"/>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WPT</a:t>
          </a:r>
        </a:p>
      </dsp:txBody>
      <dsp:txXfrm>
        <a:off x="29609" y="2517496"/>
        <a:ext cx="1625647" cy="951701"/>
      </dsp:txXfrm>
    </dsp:sp>
    <dsp:sp modelId="{7ACFC896-81D4-497A-BFB2-A7468191115D}">
      <dsp:nvSpPr>
        <dsp:cNvPr id="0" name=""/>
        <dsp:cNvSpPr/>
      </dsp:nvSpPr>
      <dsp:spPr>
        <a:xfrm rot="9596">
          <a:off x="352402" y="4306445"/>
          <a:ext cx="2089741"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175D7B2-9D2F-4D5C-8993-451BA899CDAB}">
      <dsp:nvSpPr>
        <dsp:cNvPr id="0" name=""/>
        <dsp:cNvSpPr/>
      </dsp:nvSpPr>
      <dsp:spPr>
        <a:xfrm>
          <a:off x="0" y="4127325"/>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LDR</a:t>
          </a:r>
        </a:p>
      </dsp:txBody>
      <dsp:txXfrm>
        <a:off x="29609" y="4156934"/>
        <a:ext cx="1625647" cy="951701"/>
      </dsp:txXfrm>
    </dsp:sp>
    <dsp:sp modelId="{83B3E3CA-87B8-4649-A699-E77D06CBB6F5}">
      <dsp:nvSpPr>
        <dsp:cNvPr id="0" name=""/>
        <dsp:cNvSpPr/>
      </dsp:nvSpPr>
      <dsp:spPr>
        <a:xfrm>
          <a:off x="2105167" y="413315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HDR</a:t>
          </a:r>
        </a:p>
      </dsp:txBody>
      <dsp:txXfrm>
        <a:off x="2134776" y="4162767"/>
        <a:ext cx="1625647" cy="951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35ED-351E-4E53-8CE8-D141E02F40C3}">
      <dsp:nvSpPr>
        <dsp:cNvPr id="0" name=""/>
        <dsp:cNvSpPr/>
      </dsp:nvSpPr>
      <dsp:spPr>
        <a:xfrm rot="5400000">
          <a:off x="-397437" y="1779177"/>
          <a:ext cx="1484255"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7984071-0E00-4329-A818-AD636D0A4913}">
      <dsp:nvSpPr>
        <dsp:cNvPr id="0" name=""/>
        <dsp:cNvSpPr/>
      </dsp:nvSpPr>
      <dsp:spPr>
        <a:xfrm>
          <a:off x="0" y="853129"/>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BATTERIA</a:t>
          </a:r>
        </a:p>
      </dsp:txBody>
      <dsp:txXfrm>
        <a:off x="29609" y="882738"/>
        <a:ext cx="1625647" cy="951701"/>
      </dsp:txXfrm>
    </dsp:sp>
    <dsp:sp modelId="{7EC0CE90-AE12-45EA-9926-972BA6E076CC}">
      <dsp:nvSpPr>
        <dsp:cNvPr id="0" name=""/>
        <dsp:cNvSpPr/>
      </dsp:nvSpPr>
      <dsp:spPr>
        <a:xfrm rot="5364679">
          <a:off x="-533932" y="3424435"/>
          <a:ext cx="1775487"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586F8DC-7BDC-419F-833C-63A397A2BD53}">
      <dsp:nvSpPr>
        <dsp:cNvPr id="0" name=""/>
        <dsp:cNvSpPr/>
      </dsp:nvSpPr>
      <dsp:spPr>
        <a:xfrm>
          <a:off x="0" y="235281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WPT</a:t>
          </a:r>
        </a:p>
      </dsp:txBody>
      <dsp:txXfrm>
        <a:off x="29609" y="2382427"/>
        <a:ext cx="1625647" cy="951701"/>
      </dsp:txXfrm>
    </dsp:sp>
    <dsp:sp modelId="{B70F2B87-5996-495C-8525-A273A35F3DC7}">
      <dsp:nvSpPr>
        <dsp:cNvPr id="0" name=""/>
        <dsp:cNvSpPr/>
      </dsp:nvSpPr>
      <dsp:spPr>
        <a:xfrm rot="2666">
          <a:off x="370648" y="4320610"/>
          <a:ext cx="1963728"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175D7B2-9D2F-4D5C-8993-451BA899CDAB}">
      <dsp:nvSpPr>
        <dsp:cNvPr id="0" name=""/>
        <dsp:cNvSpPr/>
      </dsp:nvSpPr>
      <dsp:spPr>
        <a:xfrm>
          <a:off x="25958" y="413592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CAMERA</a:t>
          </a:r>
        </a:p>
      </dsp:txBody>
      <dsp:txXfrm>
        <a:off x="55567" y="4165537"/>
        <a:ext cx="1625647" cy="951701"/>
      </dsp:txXfrm>
    </dsp:sp>
    <dsp:sp modelId="{466E8DCB-F9AB-4D7B-BD25-37FAA7E08AC5}">
      <dsp:nvSpPr>
        <dsp:cNvPr id="0" name=""/>
        <dsp:cNvSpPr/>
      </dsp:nvSpPr>
      <dsp:spPr>
        <a:xfrm rot="16200000">
          <a:off x="1602326" y="3573887"/>
          <a:ext cx="1479534" cy="151637"/>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401E134C-B6FB-441A-A00A-98D06EA31277}">
      <dsp:nvSpPr>
        <dsp:cNvPr id="0" name=""/>
        <dsp:cNvSpPr/>
      </dsp:nvSpPr>
      <dsp:spPr>
        <a:xfrm>
          <a:off x="1997403" y="4145168"/>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HDR</a:t>
          </a:r>
        </a:p>
      </dsp:txBody>
      <dsp:txXfrm>
        <a:off x="2027012" y="4174777"/>
        <a:ext cx="1625647" cy="951701"/>
      </dsp:txXfrm>
    </dsp:sp>
    <dsp:sp modelId="{A8D2E75D-906A-4995-86C6-82B8562571EB}">
      <dsp:nvSpPr>
        <dsp:cNvPr id="0" name=""/>
        <dsp:cNvSpPr/>
      </dsp:nvSpPr>
      <dsp:spPr>
        <a:xfrm>
          <a:off x="1997403" y="2650200"/>
          <a:ext cx="1684865" cy="101091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PDS</a:t>
          </a:r>
        </a:p>
      </dsp:txBody>
      <dsp:txXfrm>
        <a:off x="2027012" y="2679809"/>
        <a:ext cx="1625647" cy="9517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4DEA5-DDFB-49BA-9700-08F756867E81}" type="datetimeFigureOut">
              <a:rPr lang="it-IT" smtClean="0"/>
              <a:t>20/04/2022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BFCAE-9CEA-4828-9651-9CF33BD4D546}" type="slidenum">
              <a:rPr lang="it-IT" smtClean="0"/>
              <a:t>‹N›</a:t>
            </a:fld>
            <a:endParaRPr lang="it-IT"/>
          </a:p>
        </p:txBody>
      </p:sp>
    </p:spTree>
    <p:extLst>
      <p:ext uri="{BB962C8B-B14F-4D97-AF65-F5344CB8AC3E}">
        <p14:creationId xmlns:p14="http://schemas.microsoft.com/office/powerpoint/2010/main" val="179259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BE9C2EC-7454-40E0-883F-5C077D6C6E56}"/>
              </a:ext>
            </a:extLst>
          </p:cNvPr>
          <p:cNvSpPr txBox="1"/>
          <p:nvPr/>
        </p:nvSpPr>
        <p:spPr>
          <a:xfrm>
            <a:off x="3847651" y="9680256"/>
            <a:ext cx="2949998" cy="246221"/>
          </a:xfrm>
          <a:prstGeom prst="rect">
            <a:avLst/>
          </a:prstGeom>
          <a:noFill/>
          <a:ln cap="flat">
            <a:noFill/>
          </a:ln>
        </p:spPr>
        <p:txBody>
          <a:bodyPr vert="horz" wrap="square" lIns="0" tIns="0" rIns="0" bIns="0" anchor="b" anchorCtr="0" compatLnSpc="1">
            <a:spAutoFit/>
          </a:bodyPr>
          <a:lstStyle/>
          <a:p>
            <a:pPr algn="r" defTabSz="837865" hangingPunct="0">
              <a:defRPr sz="1800" b="0" i="0" u="none" strike="noStrike" kern="0" cap="none" spc="0" baseline="0">
                <a:solidFill>
                  <a:srgbClr val="000000"/>
                </a:solidFill>
                <a:uFillTx/>
              </a:defRPr>
            </a:pPr>
            <a:fld id="{DDB1F684-EA60-4FF3-957D-4F0B018199E7}" type="slidenum">
              <a:rPr lang="it-IT" sz="1600" kern="0">
                <a:solidFill>
                  <a:srgbClr val="000000"/>
                </a:solidFill>
                <a:latin typeface="Calibri"/>
              </a:rPr>
              <a:pPr algn="r" defTabSz="837865" hangingPunct="0">
                <a:defRPr sz="1800" b="0" i="0" u="none" strike="noStrike" kern="0" cap="none" spc="0" baseline="0">
                  <a:solidFill>
                    <a:srgbClr val="000000"/>
                  </a:solidFill>
                  <a:uFillTx/>
                </a:defRPr>
              </a:pPr>
              <a:t>1</a:t>
            </a:fld>
            <a:endParaRPr lang="it-IT" sz="1300">
              <a:solidFill>
                <a:srgbClr val="000000"/>
              </a:solidFill>
              <a:latin typeface="Liberation Serif" pitchFamily="18"/>
              <a:ea typeface="Segoe UI" pitchFamily="2"/>
              <a:cs typeface="Tahoma" pitchFamily="2"/>
            </a:endParaRPr>
          </a:p>
        </p:txBody>
      </p:sp>
      <p:sp>
        <p:nvSpPr>
          <p:cNvPr id="3" name="Segnaposto immagine diapositiva 1">
            <a:extLst>
              <a:ext uri="{FF2B5EF4-FFF2-40B4-BE49-F238E27FC236}">
                <a16:creationId xmlns:a16="http://schemas.microsoft.com/office/drawing/2014/main" id="{DBAC7641-E96E-4C51-B419-51F11F770D8A}"/>
              </a:ext>
            </a:extLst>
          </p:cNvPr>
          <p:cNvSpPr>
            <a:spLocks noGrp="1" noRot="1" noChangeAspect="1"/>
          </p:cNvSpPr>
          <p:nvPr>
            <p:ph type="sldImg"/>
          </p:nvPr>
        </p:nvSpPr>
        <p:spPr>
          <a:xfrm>
            <a:off x="90488" y="754063"/>
            <a:ext cx="6616700" cy="3722687"/>
          </a:xfrm>
          <a:solidFill>
            <a:srgbClr val="729FCF"/>
          </a:solidFill>
          <a:ln w="25402">
            <a:solidFill>
              <a:srgbClr val="3465A4"/>
            </a:solidFill>
            <a:prstDash val="solid"/>
          </a:ln>
        </p:spPr>
      </p:sp>
      <p:sp>
        <p:nvSpPr>
          <p:cNvPr id="4" name="Segnaposto note 2">
            <a:extLst>
              <a:ext uri="{FF2B5EF4-FFF2-40B4-BE49-F238E27FC236}">
                <a16:creationId xmlns:a16="http://schemas.microsoft.com/office/drawing/2014/main" id="{E025FBC6-C12F-43AC-B795-5F763E8AD2D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70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5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22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88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5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11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9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19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5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31DD62-EF62-48E0-963F-24153834DBC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45E77E4-D174-498E-AA8C-953B1982F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93EF930-1751-4FA5-BCA8-2BA993E0D858}"/>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5" name="Segnaposto piè di pagina 4">
            <a:extLst>
              <a:ext uri="{FF2B5EF4-FFF2-40B4-BE49-F238E27FC236}">
                <a16:creationId xmlns:a16="http://schemas.microsoft.com/office/drawing/2014/main" id="{4CE52F31-CC60-488F-A2E9-68F94825A3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0768D4-F2B1-4C32-B226-F369B6174B48}"/>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305735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9F8CF5-D569-4766-98EF-00445F1A5E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552592-838D-49B5-8FFA-85EEECB760A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99ACC6-9387-4E90-930B-323716A48477}"/>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5" name="Segnaposto piè di pagina 4">
            <a:extLst>
              <a:ext uri="{FF2B5EF4-FFF2-40B4-BE49-F238E27FC236}">
                <a16:creationId xmlns:a16="http://schemas.microsoft.com/office/drawing/2014/main" id="{C5DF577C-9A28-41B4-98EE-E232B6B03C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39559D-969F-4B7B-B6D4-CE28012FD973}"/>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169498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92A01A-25A4-492E-A495-40FE8ED7363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0B06D1-6033-452D-B571-253D379456A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15C7AD-438F-4E6D-8455-24D94A7C9145}"/>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5" name="Segnaposto piè di pagina 4">
            <a:extLst>
              <a:ext uri="{FF2B5EF4-FFF2-40B4-BE49-F238E27FC236}">
                <a16:creationId xmlns:a16="http://schemas.microsoft.com/office/drawing/2014/main" id="{44550A48-9595-4EB4-BE08-3541E1C91A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E2F974-7FE3-475F-9F7C-9EA0E663D664}"/>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350994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3FC166-9C46-4E48-91FC-DA71997AD5C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BFDC13-EA6C-4B51-BDEE-9A11EC38612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935663-0CA0-4074-93C8-250EA02610F2}"/>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5" name="Segnaposto piè di pagina 4">
            <a:extLst>
              <a:ext uri="{FF2B5EF4-FFF2-40B4-BE49-F238E27FC236}">
                <a16:creationId xmlns:a16="http://schemas.microsoft.com/office/drawing/2014/main" id="{8B509624-ECCF-4001-84C1-63C9105E7A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C6B5CF-8C59-445F-8FDD-14A487044E91}"/>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78449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292F7D-F1BE-4B0C-8E53-9A2A91AA32D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65DCF60-A07D-4FBE-BDFE-FDB62ACF3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89E7F78-51A4-4F2C-B5E5-1C8C515AF81C}"/>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5" name="Segnaposto piè di pagina 4">
            <a:extLst>
              <a:ext uri="{FF2B5EF4-FFF2-40B4-BE49-F238E27FC236}">
                <a16:creationId xmlns:a16="http://schemas.microsoft.com/office/drawing/2014/main" id="{637B87EB-1CEF-4A5B-BBA5-FDDB220D4B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3F94C9-8D3E-4AD8-B741-30B2D9127DD4}"/>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33526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F2DF5-EAAB-48B5-B181-15944A02520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F8F45F-0A1C-4831-B0DD-A4265B880F2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147C0C3-4C0A-44AB-B1DA-E2358FC570E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7C00BAC-BB62-4270-94E6-29FE171B0C0C}"/>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6" name="Segnaposto piè di pagina 5">
            <a:extLst>
              <a:ext uri="{FF2B5EF4-FFF2-40B4-BE49-F238E27FC236}">
                <a16:creationId xmlns:a16="http://schemas.microsoft.com/office/drawing/2014/main" id="{84F021A8-43A5-4564-A242-E57391301B2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4507E2-A35E-4B14-BB25-1B0E4F36577A}"/>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317591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D6201F-32A2-48C7-BB81-0C345CA0A25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7047A1-5453-4E42-B9BF-2B8347D5D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35785A2-EEEE-492F-9D31-3CF098D03C7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142AA93-1F41-4847-B33B-F230DCBAF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026C5EA-690E-46EE-8B69-21F41149DE0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A724022-7E4C-4C7A-B106-B49B240906F4}"/>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8" name="Segnaposto piè di pagina 7">
            <a:extLst>
              <a:ext uri="{FF2B5EF4-FFF2-40B4-BE49-F238E27FC236}">
                <a16:creationId xmlns:a16="http://schemas.microsoft.com/office/drawing/2014/main" id="{CCA1DB13-277E-4297-BFD2-ABC22659A15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1ABC14D-B302-4079-88FE-E0B9CA47B1D1}"/>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316014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C1ECF-DCDB-4CC8-86D3-5A95C842CA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E1C65B3-E795-49CF-B173-07E861330246}"/>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4" name="Segnaposto piè di pagina 3">
            <a:extLst>
              <a:ext uri="{FF2B5EF4-FFF2-40B4-BE49-F238E27FC236}">
                <a16:creationId xmlns:a16="http://schemas.microsoft.com/office/drawing/2014/main" id="{2FC348A5-5471-41AC-A849-16DB536669F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1B235F4-B2EF-4C3D-A43F-BFAFD1F0DA42}"/>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213602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7669C0-1AAB-485F-813A-5D6F68F9AF65}"/>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3" name="Segnaposto piè di pagina 2">
            <a:extLst>
              <a:ext uri="{FF2B5EF4-FFF2-40B4-BE49-F238E27FC236}">
                <a16:creationId xmlns:a16="http://schemas.microsoft.com/office/drawing/2014/main" id="{ACD8CF68-3D8B-4269-A88E-1057B6B6104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0BCD7C5-71FA-4FDE-BB37-9BED46DB123A}"/>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186459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37BE5B-31EB-45C5-B689-D40B2DFCD6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FB6B7BB-50D2-4756-9E9C-A83FE19B0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F0C2DB6-137D-4277-B20E-2A250AC54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8B9AC0C-1E96-4232-8A12-3C4DC7CA5DFD}"/>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6" name="Segnaposto piè di pagina 5">
            <a:extLst>
              <a:ext uri="{FF2B5EF4-FFF2-40B4-BE49-F238E27FC236}">
                <a16:creationId xmlns:a16="http://schemas.microsoft.com/office/drawing/2014/main" id="{D61F82D5-581A-4342-8D72-1FE3547FAB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243AF74-12B0-449E-8D4D-8EFAC5B7362A}"/>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323451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9A235-4266-4942-8076-073DD315BE1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8B42AFD-47A7-4A0D-8F93-57A1C5A9E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ECC4E95-A220-4688-AB0D-00A5A1008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FC822E9-A2A1-4B4D-B924-1D9A427A27AF}"/>
              </a:ext>
            </a:extLst>
          </p:cNvPr>
          <p:cNvSpPr>
            <a:spLocks noGrp="1"/>
          </p:cNvSpPr>
          <p:nvPr>
            <p:ph type="dt" sz="half" idx="10"/>
          </p:nvPr>
        </p:nvSpPr>
        <p:spPr/>
        <p:txBody>
          <a:bodyPr/>
          <a:lstStyle/>
          <a:p>
            <a:fld id="{C6757878-73CE-41FD-8B24-4B9F2D88C706}" type="datetimeFigureOut">
              <a:rPr lang="it-IT" smtClean="0"/>
              <a:t>20/04/2022</a:t>
            </a:fld>
            <a:endParaRPr lang="it-IT"/>
          </a:p>
        </p:txBody>
      </p:sp>
      <p:sp>
        <p:nvSpPr>
          <p:cNvPr id="6" name="Segnaposto piè di pagina 5">
            <a:extLst>
              <a:ext uri="{FF2B5EF4-FFF2-40B4-BE49-F238E27FC236}">
                <a16:creationId xmlns:a16="http://schemas.microsoft.com/office/drawing/2014/main" id="{C1BE5C4C-04DA-40BF-A169-2DBC72D421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7E9FEC-6845-438F-B2A1-5A82AC892FAC}"/>
              </a:ext>
            </a:extLst>
          </p:cNvPr>
          <p:cNvSpPr>
            <a:spLocks noGrp="1"/>
          </p:cNvSpPr>
          <p:nvPr>
            <p:ph type="sldNum" sz="quarter" idx="12"/>
          </p:nvPr>
        </p:nvSpPr>
        <p:spPr/>
        <p:txBody>
          <a:bodyPr/>
          <a:lstStyle/>
          <a:p>
            <a:fld id="{0F17DA9B-55D1-4139-9101-E136C591F120}" type="slidenum">
              <a:rPr lang="it-IT" smtClean="0"/>
              <a:t>‹N›</a:t>
            </a:fld>
            <a:endParaRPr lang="it-IT"/>
          </a:p>
        </p:txBody>
      </p:sp>
    </p:spTree>
    <p:extLst>
      <p:ext uri="{BB962C8B-B14F-4D97-AF65-F5344CB8AC3E}">
        <p14:creationId xmlns:p14="http://schemas.microsoft.com/office/powerpoint/2010/main" val="132520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1AE1C72-25DD-4603-B563-BFE16AC07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630A3D-78C7-4F3F-B548-A4930706E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25065B-16E3-4F95-8D0F-9D9039746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57878-73CE-41FD-8B24-4B9F2D88C706}" type="datetimeFigureOut">
              <a:rPr lang="it-IT" smtClean="0"/>
              <a:t>20/04/2022</a:t>
            </a:fld>
            <a:endParaRPr lang="it-IT"/>
          </a:p>
        </p:txBody>
      </p:sp>
      <p:sp>
        <p:nvSpPr>
          <p:cNvPr id="5" name="Segnaposto piè di pagina 4">
            <a:extLst>
              <a:ext uri="{FF2B5EF4-FFF2-40B4-BE49-F238E27FC236}">
                <a16:creationId xmlns:a16="http://schemas.microsoft.com/office/drawing/2014/main" id="{F3725C1A-DBEA-4361-9CD5-004CA4A49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8378A24-DB90-48A8-8310-E9A92EFE7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7DA9B-55D1-4139-9101-E136C591F120}" type="slidenum">
              <a:rPr lang="it-IT" smtClean="0"/>
              <a:t>‹N›</a:t>
            </a:fld>
            <a:endParaRPr lang="it-IT"/>
          </a:p>
        </p:txBody>
      </p:sp>
    </p:spTree>
    <p:extLst>
      <p:ext uri="{BB962C8B-B14F-4D97-AF65-F5344CB8AC3E}">
        <p14:creationId xmlns:p14="http://schemas.microsoft.com/office/powerpoint/2010/main" val="239433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2.png"/><Relationship Id="rId21" Type="http://schemas.openxmlformats.org/officeDocument/2006/relationships/diagramLayout" Target="../diagrams/layout5.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11.xml"/><Relationship Id="rId16" Type="http://schemas.openxmlformats.org/officeDocument/2006/relationships/diagramLayout" Target="../diagrams/layout4.xml"/><Relationship Id="rId20"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24" Type="http://schemas.microsoft.com/office/2007/relationships/diagramDrawing" Target="../diagrams/drawing5.xml"/><Relationship Id="rId5" Type="http://schemas.openxmlformats.org/officeDocument/2006/relationships/diagramData" Target="../diagrams/data2.xml"/><Relationship Id="rId15" Type="http://schemas.openxmlformats.org/officeDocument/2006/relationships/diagramData" Target="../diagrams/data4.xml"/><Relationship Id="rId23" Type="http://schemas.openxmlformats.org/officeDocument/2006/relationships/diagramColors" Target="../diagrams/colors5.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3.png"/><Relationship Id="rId9" Type="http://schemas.microsoft.com/office/2007/relationships/diagramDrawing" Target="../diagrams/drawing2.xml"/><Relationship Id="rId14" Type="http://schemas.microsoft.com/office/2007/relationships/diagramDrawing" Target="../diagrams/drawing3.xml"/><Relationship Id="rId22"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5BEFD7AE-67B5-48F6-8AA0-5136CF3BF8BD}"/>
              </a:ext>
            </a:extLst>
          </p:cNvPr>
          <p:cNvPicPr>
            <a:picLocks noChangeAspect="1"/>
          </p:cNvPicPr>
          <p:nvPr/>
        </p:nvPicPr>
        <p:blipFill>
          <a:blip r:embed="rId3"/>
          <a:stretch>
            <a:fillRect/>
          </a:stretch>
        </p:blipFill>
        <p:spPr>
          <a:xfrm>
            <a:off x="214" y="1"/>
            <a:ext cx="12986276" cy="6861738"/>
          </a:xfrm>
          <a:prstGeom prst="rect">
            <a:avLst/>
          </a:prstGeom>
          <a:noFill/>
          <a:ln cap="flat">
            <a:noFill/>
          </a:ln>
        </p:spPr>
      </p:pic>
      <p:pic>
        <p:nvPicPr>
          <p:cNvPr id="3" name="Immagine 2">
            <a:extLst>
              <a:ext uri="{FF2B5EF4-FFF2-40B4-BE49-F238E27FC236}">
                <a16:creationId xmlns:a16="http://schemas.microsoft.com/office/drawing/2014/main" id="{FC17D61C-486D-453F-A7BE-B73E70799B42}"/>
              </a:ext>
            </a:extLst>
          </p:cNvPr>
          <p:cNvPicPr>
            <a:picLocks noChangeAspect="1"/>
          </p:cNvPicPr>
          <p:nvPr/>
        </p:nvPicPr>
        <p:blipFill>
          <a:blip r:embed="rId4">
            <a:lum/>
            <a:alphaModFix/>
          </a:blip>
          <a:srcRect l="27134" t="1" r="29272" b="-5109"/>
          <a:stretch>
            <a:fillRect/>
          </a:stretch>
        </p:blipFill>
        <p:spPr>
          <a:xfrm>
            <a:off x="3338338" y="-21774"/>
            <a:ext cx="5314379" cy="626515"/>
          </a:xfrm>
          <a:prstGeom prst="rect">
            <a:avLst/>
          </a:prstGeom>
          <a:noFill/>
          <a:ln cap="flat">
            <a:noFill/>
          </a:ln>
        </p:spPr>
      </p:pic>
      <p:pic>
        <p:nvPicPr>
          <p:cNvPr id="4" name="Immagine 3">
            <a:extLst>
              <a:ext uri="{FF2B5EF4-FFF2-40B4-BE49-F238E27FC236}">
                <a16:creationId xmlns:a16="http://schemas.microsoft.com/office/drawing/2014/main" id="{91F4E9C0-5528-4CBF-A45B-477C58D6EA43}"/>
              </a:ext>
            </a:extLst>
          </p:cNvPr>
          <p:cNvPicPr>
            <a:picLocks noChangeAspect="1"/>
          </p:cNvPicPr>
          <p:nvPr/>
        </p:nvPicPr>
        <p:blipFill>
          <a:blip r:embed="rId5">
            <a:lum/>
            <a:alphaModFix/>
          </a:blip>
          <a:srcRect/>
          <a:stretch>
            <a:fillRect/>
          </a:stretch>
        </p:blipFill>
        <p:spPr>
          <a:xfrm>
            <a:off x="405564" y="6252586"/>
            <a:ext cx="11350090" cy="626515"/>
          </a:xfrm>
          <a:prstGeom prst="rect">
            <a:avLst/>
          </a:prstGeom>
          <a:noFill/>
          <a:ln cap="flat">
            <a:noFill/>
          </a:ln>
        </p:spPr>
      </p:pic>
      <p:sp>
        <p:nvSpPr>
          <p:cNvPr id="7" name="CasellaDiTesto 9">
            <a:extLst>
              <a:ext uri="{FF2B5EF4-FFF2-40B4-BE49-F238E27FC236}">
                <a16:creationId xmlns:a16="http://schemas.microsoft.com/office/drawing/2014/main" id="{419071AA-BCCA-41F5-81CB-686D64CE68F5}"/>
              </a:ext>
            </a:extLst>
          </p:cNvPr>
          <p:cNvSpPr txBox="1"/>
          <p:nvPr/>
        </p:nvSpPr>
        <p:spPr>
          <a:xfrm>
            <a:off x="0" y="2349248"/>
            <a:ext cx="11488879" cy="2158831"/>
          </a:xfrm>
          <a:prstGeom prst="rect">
            <a:avLst/>
          </a:prstGeom>
          <a:noFill/>
          <a:ln cap="flat">
            <a:noFill/>
          </a:ln>
        </p:spPr>
        <p:txBody>
          <a:bodyPr vert="horz" wrap="square" lIns="110588" tIns="55294" rIns="110588" bIns="55294" anchor="t" anchorCtr="0" compatLnSpc="1">
            <a:spAutoFit/>
          </a:bodyPr>
          <a:lstStyle/>
          <a:p>
            <a:pPr defTabSz="1105875">
              <a:defRPr sz="1800" b="0" i="0" u="none" strike="noStrike" kern="0" cap="none" spc="0" baseline="0">
                <a:solidFill>
                  <a:srgbClr val="000000"/>
                </a:solidFill>
                <a:uFillTx/>
              </a:defRPr>
            </a:pPr>
            <a:r>
              <a:rPr lang="it-IT" sz="7982" dirty="0">
                <a:solidFill>
                  <a:srgbClr val="FFFFFF"/>
                </a:solidFill>
                <a:latin typeface="AR DESTINE" pitchFamily="2"/>
                <a:cs typeface="Microsoft Sans Serif" pitchFamily="34"/>
              </a:rPr>
              <a:t>PM</a:t>
            </a:r>
            <a:r>
              <a:rPr lang="it-IT" sz="7982" baseline="30000" dirty="0">
                <a:solidFill>
                  <a:srgbClr val="FFFFFF"/>
                </a:solidFill>
                <a:latin typeface="AR DESTINE" pitchFamily="2"/>
                <a:cs typeface="Microsoft Sans Serif" pitchFamily="34"/>
              </a:rPr>
              <a:t>3</a:t>
            </a:r>
            <a:endParaRPr lang="it-IT" sz="7982" dirty="0">
              <a:solidFill>
                <a:srgbClr val="FFFFFF"/>
              </a:solidFill>
              <a:latin typeface="AR DESTINE" pitchFamily="2"/>
              <a:cs typeface="Microsoft Sans Serif" pitchFamily="34"/>
            </a:endParaRPr>
          </a:p>
          <a:p>
            <a:pPr defTabSz="1105875">
              <a:defRPr sz="1800" b="0" i="0" u="none" strike="noStrike" kern="0" cap="none" spc="0" baseline="0">
                <a:solidFill>
                  <a:srgbClr val="000000"/>
                </a:solidFill>
                <a:uFillTx/>
              </a:defRPr>
            </a:pPr>
            <a:r>
              <a:rPr lang="it-IT" sz="5321" b="1" dirty="0">
                <a:solidFill>
                  <a:srgbClr val="FFFFFF"/>
                </a:solidFill>
                <a:latin typeface="Calibri"/>
                <a:cs typeface="Microsoft Sans Serif" pitchFamily="34"/>
              </a:rPr>
              <a:t>P</a:t>
            </a:r>
            <a:r>
              <a:rPr lang="it-IT" sz="5321" dirty="0">
                <a:solidFill>
                  <a:srgbClr val="FFFFFF"/>
                </a:solidFill>
                <a:latin typeface="Calibri"/>
                <a:cs typeface="Microsoft Sans Serif" pitchFamily="34"/>
              </a:rPr>
              <a:t>iattaforma </a:t>
            </a:r>
            <a:r>
              <a:rPr lang="it-IT" sz="5321" b="1" dirty="0">
                <a:solidFill>
                  <a:srgbClr val="FFFFFF"/>
                </a:solidFill>
                <a:latin typeface="Calibri"/>
                <a:cs typeface="Microsoft Sans Serif" pitchFamily="34"/>
              </a:rPr>
              <a:t>M</a:t>
            </a:r>
            <a:r>
              <a:rPr lang="it-IT" sz="5321" dirty="0">
                <a:solidFill>
                  <a:srgbClr val="FFFFFF"/>
                </a:solidFill>
                <a:latin typeface="Calibri"/>
                <a:cs typeface="Microsoft Sans Serif" pitchFamily="34"/>
              </a:rPr>
              <a:t>odulare </a:t>
            </a:r>
            <a:r>
              <a:rPr lang="it-IT" sz="5321" b="1" dirty="0">
                <a:solidFill>
                  <a:srgbClr val="FFFFFF"/>
                </a:solidFill>
                <a:latin typeface="Calibri"/>
                <a:cs typeface="Microsoft Sans Serif" pitchFamily="34"/>
              </a:rPr>
              <a:t>M</a:t>
            </a:r>
            <a:r>
              <a:rPr lang="it-IT" sz="5321" dirty="0">
                <a:solidFill>
                  <a:srgbClr val="FFFFFF"/>
                </a:solidFill>
                <a:latin typeface="Calibri"/>
                <a:cs typeface="Microsoft Sans Serif" pitchFamily="34"/>
              </a:rPr>
              <a:t>ulti-</a:t>
            </a:r>
            <a:r>
              <a:rPr lang="it-IT" sz="5321" b="1" dirty="0">
                <a:solidFill>
                  <a:srgbClr val="FFFFFF"/>
                </a:solidFill>
                <a:latin typeface="Calibri"/>
                <a:cs typeface="Microsoft Sans Serif" pitchFamily="34"/>
              </a:rPr>
              <a:t>M</a:t>
            </a:r>
            <a:r>
              <a:rPr lang="it-IT" sz="5321" dirty="0">
                <a:solidFill>
                  <a:srgbClr val="FFFFFF"/>
                </a:solidFill>
                <a:latin typeface="Calibri"/>
                <a:cs typeface="Microsoft Sans Serif" pitchFamily="34"/>
              </a:rPr>
              <a:t>issione</a:t>
            </a:r>
          </a:p>
        </p:txBody>
      </p:sp>
      <p:sp>
        <p:nvSpPr>
          <p:cNvPr id="9" name="CasellaDiTesto 8">
            <a:extLst>
              <a:ext uri="{FF2B5EF4-FFF2-40B4-BE49-F238E27FC236}">
                <a16:creationId xmlns:a16="http://schemas.microsoft.com/office/drawing/2014/main" id="{7B234950-CE54-4B0A-810F-30612EB71261}"/>
              </a:ext>
            </a:extLst>
          </p:cNvPr>
          <p:cNvSpPr txBox="1"/>
          <p:nvPr/>
        </p:nvSpPr>
        <p:spPr>
          <a:xfrm>
            <a:off x="5344237" y="4661376"/>
            <a:ext cx="1503526" cy="911147"/>
          </a:xfrm>
          <a:prstGeom prst="rect">
            <a:avLst/>
          </a:prstGeom>
          <a:noFill/>
        </p:spPr>
        <p:txBody>
          <a:bodyPr wrap="square" rtlCol="0">
            <a:spAutoFit/>
          </a:bodyPr>
          <a:lstStyle/>
          <a:p>
            <a:r>
              <a:rPr lang="it-IT" sz="5321" b="1" kern="0" dirty="0">
                <a:solidFill>
                  <a:srgbClr val="FFFFFF"/>
                </a:solidFill>
                <a:latin typeface="Calibri"/>
                <a:cs typeface="Microsoft Sans Serif" pitchFamily="34"/>
              </a:rPr>
              <a:t>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monitor, elettronico, schermo&#10;&#10;Descrizione generata automaticamente">
            <a:extLst>
              <a:ext uri="{FF2B5EF4-FFF2-40B4-BE49-F238E27FC236}">
                <a16:creationId xmlns:a16="http://schemas.microsoft.com/office/drawing/2014/main" id="{A55FEF99-99DA-43C9-AF8F-787963A8AD71}"/>
              </a:ext>
            </a:extLst>
          </p:cNvPr>
          <p:cNvPicPr>
            <a:picLocks noChangeAspect="1"/>
          </p:cNvPicPr>
          <p:nvPr/>
        </p:nvPicPr>
        <p:blipFill rotWithShape="1">
          <a:blip r:embed="rId3">
            <a:extLst>
              <a:ext uri="{28A0092B-C50C-407E-A947-70E740481C1C}">
                <a14:useLocalDpi xmlns:a14="http://schemas.microsoft.com/office/drawing/2010/main" val="0"/>
              </a:ext>
            </a:extLst>
          </a:blip>
          <a:srcRect b="21599"/>
          <a:stretch/>
        </p:blipFill>
        <p:spPr>
          <a:xfrm>
            <a:off x="2061824" y="804169"/>
            <a:ext cx="8401359" cy="5664600"/>
          </a:xfrm>
          <a:prstGeom prst="rect">
            <a:avLst/>
          </a:prstGeom>
        </p:spPr>
      </p:pic>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4">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5">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11" name="CasellaDiTesto 10">
            <a:extLst>
              <a:ext uri="{FF2B5EF4-FFF2-40B4-BE49-F238E27FC236}">
                <a16:creationId xmlns:a16="http://schemas.microsoft.com/office/drawing/2014/main" id="{9ED45A95-BF74-4B70-B3DB-40EF10C95E3B}"/>
              </a:ext>
            </a:extLst>
          </p:cNvPr>
          <p:cNvSpPr txBox="1"/>
          <p:nvPr/>
        </p:nvSpPr>
        <p:spPr>
          <a:xfrm>
            <a:off x="3870036" y="2058182"/>
            <a:ext cx="470130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FASI 8 E 9: ELABORAZIONE IMMAGINE E VISUALIZZAZIONE</a:t>
            </a:r>
          </a:p>
        </p:txBody>
      </p:sp>
      <p:sp>
        <p:nvSpPr>
          <p:cNvPr id="12" name="CasellaDiTesto 11">
            <a:extLst>
              <a:ext uri="{FF2B5EF4-FFF2-40B4-BE49-F238E27FC236}">
                <a16:creationId xmlns:a16="http://schemas.microsoft.com/office/drawing/2014/main" id="{E79330AD-D959-4CC2-A949-06F9AD1A58AC}"/>
              </a:ext>
            </a:extLst>
          </p:cNvPr>
          <p:cNvSpPr txBox="1"/>
          <p:nvPr/>
        </p:nvSpPr>
        <p:spPr>
          <a:xfrm>
            <a:off x="4249271" y="3092824"/>
            <a:ext cx="4025153" cy="1938992"/>
          </a:xfrm>
          <a:prstGeom prst="rect">
            <a:avLst/>
          </a:prstGeom>
          <a:noFill/>
        </p:spPr>
        <p:txBody>
          <a:bodyPr wrap="square" rtlCol="0">
            <a:spAutoFit/>
          </a:bodyPr>
          <a:lstStyle/>
          <a:p>
            <a:pPr algn="ctr"/>
            <a:r>
              <a:rPr lang="it-IT" sz="2000" dirty="0">
                <a:solidFill>
                  <a:schemeClr val="bg2"/>
                </a:solidFill>
              </a:rPr>
              <a:t>Grazie ad un </a:t>
            </a:r>
            <a:r>
              <a:rPr lang="it-IT" sz="2000" i="1" dirty="0">
                <a:solidFill>
                  <a:schemeClr val="bg2"/>
                </a:solidFill>
              </a:rPr>
              <a:t>Software</a:t>
            </a:r>
            <a:r>
              <a:rPr lang="it-IT" sz="2000" dirty="0">
                <a:solidFill>
                  <a:schemeClr val="bg2"/>
                </a:solidFill>
              </a:rPr>
              <a:t> di elaborazione immagini, implementato all’interno del </a:t>
            </a:r>
            <a:r>
              <a:rPr lang="it-IT" sz="2000" dirty="0">
                <a:solidFill>
                  <a:srgbClr val="00B0F0"/>
                </a:solidFill>
              </a:rPr>
              <a:t>Payload Data System</a:t>
            </a:r>
            <a:r>
              <a:rPr lang="it-IT" sz="2000" dirty="0">
                <a:solidFill>
                  <a:schemeClr val="bg2"/>
                </a:solidFill>
              </a:rPr>
              <a:t>, l’istantanea viene migliorata e successivamente visualizzata a monitor</a:t>
            </a:r>
          </a:p>
        </p:txBody>
      </p:sp>
      <p:sp>
        <p:nvSpPr>
          <p:cNvPr id="13" name="Rettangolo con angoli arrotondati 12">
            <a:extLst>
              <a:ext uri="{FF2B5EF4-FFF2-40B4-BE49-F238E27FC236}">
                <a16:creationId xmlns:a16="http://schemas.microsoft.com/office/drawing/2014/main" id="{1FA8C51B-BFB7-4338-B817-22CFDB98F6CD}"/>
              </a:ext>
            </a:extLst>
          </p:cNvPr>
          <p:cNvSpPr/>
          <p:nvPr/>
        </p:nvSpPr>
        <p:spPr>
          <a:xfrm>
            <a:off x="3603812" y="1900518"/>
            <a:ext cx="5208494" cy="34155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2257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 INTERMEDIE</a:t>
            </a:r>
          </a:p>
        </p:txBody>
      </p:sp>
      <p:graphicFrame>
        <p:nvGraphicFramePr>
          <p:cNvPr id="6" name="Diagramma 5">
            <a:extLst>
              <a:ext uri="{FF2B5EF4-FFF2-40B4-BE49-F238E27FC236}">
                <a16:creationId xmlns:a16="http://schemas.microsoft.com/office/drawing/2014/main" id="{B184F2D7-A941-4A9F-B61D-56E7D8714427}"/>
              </a:ext>
            </a:extLst>
          </p:cNvPr>
          <p:cNvGraphicFramePr/>
          <p:nvPr>
            <p:extLst>
              <p:ext uri="{D42A27DB-BD31-4B8C-83A1-F6EECF244321}">
                <p14:modId xmlns:p14="http://schemas.microsoft.com/office/powerpoint/2010/main" val="699164988"/>
              </p:ext>
            </p:extLst>
          </p:nvPr>
        </p:nvGraphicFramePr>
        <p:xfrm>
          <a:off x="235213" y="596953"/>
          <a:ext cx="3930074" cy="56640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9" name="Diagramma 28">
            <a:extLst>
              <a:ext uri="{FF2B5EF4-FFF2-40B4-BE49-F238E27FC236}">
                <a16:creationId xmlns:a16="http://schemas.microsoft.com/office/drawing/2014/main" id="{8422EF66-20EA-4AE4-8EAC-378529976BFB}"/>
              </a:ext>
            </a:extLst>
          </p:cNvPr>
          <p:cNvGraphicFramePr/>
          <p:nvPr>
            <p:extLst>
              <p:ext uri="{D42A27DB-BD31-4B8C-83A1-F6EECF244321}">
                <p14:modId xmlns:p14="http://schemas.microsoft.com/office/powerpoint/2010/main" val="810751510"/>
              </p:ext>
            </p:extLst>
          </p:nvPr>
        </p:nvGraphicFramePr>
        <p:xfrm>
          <a:off x="2206655" y="596953"/>
          <a:ext cx="3930074" cy="56640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42" name="Diagramma 41">
            <a:extLst>
              <a:ext uri="{FF2B5EF4-FFF2-40B4-BE49-F238E27FC236}">
                <a16:creationId xmlns:a16="http://schemas.microsoft.com/office/drawing/2014/main" id="{6A210E77-E1AB-45DE-9F16-67BF79F6299C}"/>
              </a:ext>
            </a:extLst>
          </p:cNvPr>
          <p:cNvGraphicFramePr/>
          <p:nvPr>
            <p:extLst>
              <p:ext uri="{D42A27DB-BD31-4B8C-83A1-F6EECF244321}">
                <p14:modId xmlns:p14="http://schemas.microsoft.com/office/powerpoint/2010/main" val="1239367531"/>
              </p:ext>
            </p:extLst>
          </p:nvPr>
        </p:nvGraphicFramePr>
        <p:xfrm>
          <a:off x="4178097" y="598551"/>
          <a:ext cx="3930074" cy="566408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43" name="Diagramma 42">
            <a:extLst>
              <a:ext uri="{FF2B5EF4-FFF2-40B4-BE49-F238E27FC236}">
                <a16:creationId xmlns:a16="http://schemas.microsoft.com/office/drawing/2014/main" id="{071A451C-C47D-4E65-AACA-0468067CAD6E}"/>
              </a:ext>
            </a:extLst>
          </p:cNvPr>
          <p:cNvGraphicFramePr/>
          <p:nvPr>
            <p:extLst>
              <p:ext uri="{D42A27DB-BD31-4B8C-83A1-F6EECF244321}">
                <p14:modId xmlns:p14="http://schemas.microsoft.com/office/powerpoint/2010/main" val="880009399"/>
              </p:ext>
            </p:extLst>
          </p:nvPr>
        </p:nvGraphicFramePr>
        <p:xfrm>
          <a:off x="8274527" y="570717"/>
          <a:ext cx="3930074" cy="5664089"/>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7" name="Rettangolo con angoli arrotondati 6">
            <a:extLst>
              <a:ext uri="{FF2B5EF4-FFF2-40B4-BE49-F238E27FC236}">
                <a16:creationId xmlns:a16="http://schemas.microsoft.com/office/drawing/2014/main" id="{6E92D655-4D49-427B-BABC-54E813DFAC96}"/>
              </a:ext>
            </a:extLst>
          </p:cNvPr>
          <p:cNvSpPr/>
          <p:nvPr/>
        </p:nvSpPr>
        <p:spPr>
          <a:xfrm>
            <a:off x="138545" y="1217938"/>
            <a:ext cx="1901754" cy="4905771"/>
          </a:xfrm>
          <a:prstGeom prst="roundRect">
            <a:avLst/>
          </a:prstGeom>
          <a:no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con angoli arrotondati 43">
            <a:extLst>
              <a:ext uri="{FF2B5EF4-FFF2-40B4-BE49-F238E27FC236}">
                <a16:creationId xmlns:a16="http://schemas.microsoft.com/office/drawing/2014/main" id="{F31ED66F-EDE3-4012-849F-070E6EBCB7FD}"/>
              </a:ext>
            </a:extLst>
          </p:cNvPr>
          <p:cNvSpPr/>
          <p:nvPr/>
        </p:nvSpPr>
        <p:spPr>
          <a:xfrm>
            <a:off x="2136967" y="1225489"/>
            <a:ext cx="1901754" cy="4905771"/>
          </a:xfrm>
          <a:prstGeom prst="roundRect">
            <a:avLst/>
          </a:prstGeom>
          <a:no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con angoli arrotondati 44">
            <a:extLst>
              <a:ext uri="{FF2B5EF4-FFF2-40B4-BE49-F238E27FC236}">
                <a16:creationId xmlns:a16="http://schemas.microsoft.com/office/drawing/2014/main" id="{175D1FF7-BBBA-474C-AF79-3C0D1AF606BE}"/>
              </a:ext>
            </a:extLst>
          </p:cNvPr>
          <p:cNvSpPr/>
          <p:nvPr/>
        </p:nvSpPr>
        <p:spPr>
          <a:xfrm>
            <a:off x="4108409" y="1217937"/>
            <a:ext cx="3999762" cy="4905771"/>
          </a:xfrm>
          <a:prstGeom prst="roundRect">
            <a:avLst/>
          </a:prstGeom>
          <a:no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con angoli arrotondati 45">
            <a:extLst>
              <a:ext uri="{FF2B5EF4-FFF2-40B4-BE49-F238E27FC236}">
                <a16:creationId xmlns:a16="http://schemas.microsoft.com/office/drawing/2014/main" id="{DC6ACE83-56E4-4241-80DD-74B237FB62CD}"/>
              </a:ext>
            </a:extLst>
          </p:cNvPr>
          <p:cNvSpPr/>
          <p:nvPr/>
        </p:nvSpPr>
        <p:spPr>
          <a:xfrm>
            <a:off x="8177859" y="1225489"/>
            <a:ext cx="3875596" cy="4880440"/>
          </a:xfrm>
          <a:prstGeom prst="roundRect">
            <a:avLst/>
          </a:prstGeom>
          <a:no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113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791CC0E-B11D-46F0-A0F7-6407B1FC4DF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89758DEA-ED04-4200-8E64-E50309859FA3}"/>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CasellaDiTesto 1">
            <a:extLst>
              <a:ext uri="{FF2B5EF4-FFF2-40B4-BE49-F238E27FC236}">
                <a16:creationId xmlns:a16="http://schemas.microsoft.com/office/drawing/2014/main" id="{FD7411FF-CD20-414E-BCAE-619D562F720E}"/>
              </a:ext>
            </a:extLst>
          </p:cNvPr>
          <p:cNvSpPr txBox="1"/>
          <p:nvPr/>
        </p:nvSpPr>
        <p:spPr>
          <a:xfrm>
            <a:off x="2924998" y="2144813"/>
            <a:ext cx="6341998" cy="2857291"/>
          </a:xfrm>
          <a:prstGeom prst="rect">
            <a:avLst/>
          </a:prstGeom>
          <a:noFill/>
          <a:ln cap="flat">
            <a:noFill/>
          </a:ln>
        </p:spPr>
        <p:txBody>
          <a:bodyPr vert="horz" wrap="none" lIns="110588" tIns="55294" rIns="110588" bIns="55294" anchor="t" anchorCtr="1" compatLnSpc="1">
            <a:spAutoFit/>
          </a:bodyPr>
          <a:lstStyle/>
          <a:p>
            <a:pPr algn="ctr" defTabSz="1105875">
              <a:defRPr sz="1800" b="0" i="0" u="none" strike="noStrike" kern="0" cap="none" spc="0" baseline="0">
                <a:solidFill>
                  <a:srgbClr val="000000"/>
                </a:solidFill>
                <a:uFillTx/>
              </a:defRPr>
            </a:pPr>
            <a:r>
              <a:rPr lang="it-IT" sz="5321" b="1" dirty="0">
                <a:solidFill>
                  <a:srgbClr val="2F5597"/>
                </a:solidFill>
                <a:effectLst>
                  <a:outerShdw dist="38096" dir="2700000">
                    <a:srgbClr val="000000"/>
                  </a:outerShdw>
                </a:effectLst>
                <a:highlight>
                  <a:scrgbClr r="0" g="0" b="0">
                    <a:alpha val="0"/>
                  </a:scrgbClr>
                </a:highlight>
                <a:latin typeface="Calibri"/>
              </a:rPr>
              <a:t>FINE PRESENTAZIONE</a:t>
            </a:r>
          </a:p>
          <a:p>
            <a:pPr algn="ctr" defTabSz="1105875">
              <a:defRPr sz="1800" b="0" i="0" u="none" strike="noStrike" kern="0" cap="none" spc="0" baseline="0">
                <a:solidFill>
                  <a:srgbClr val="000000"/>
                </a:solidFill>
                <a:uFillTx/>
              </a:defRPr>
            </a:pPr>
            <a:endParaRPr lang="it-IT" sz="5321" b="1" dirty="0">
              <a:solidFill>
                <a:srgbClr val="2F5597"/>
              </a:solidFill>
              <a:effectLst>
                <a:outerShdw dist="38096" dir="2700000">
                  <a:srgbClr val="000000"/>
                </a:outerShdw>
              </a:effectLst>
              <a:highlight>
                <a:scrgbClr r="0" g="0" b="0">
                  <a:alpha val="0"/>
                </a:scrgbClr>
              </a:highlight>
              <a:latin typeface="Calibri"/>
            </a:endParaRPr>
          </a:p>
          <a:p>
            <a:pPr algn="ctr" defTabSz="1105875">
              <a:defRPr sz="1800" b="0" i="0" u="none" strike="noStrike" kern="0" cap="none" spc="0" baseline="0">
                <a:solidFill>
                  <a:srgbClr val="000000"/>
                </a:solidFill>
                <a:uFillTx/>
              </a:defRPr>
            </a:pPr>
            <a:r>
              <a:rPr lang="it-IT" sz="7200" b="1" dirty="0">
                <a:solidFill>
                  <a:srgbClr val="2F5597"/>
                </a:solidFill>
                <a:effectLst>
                  <a:outerShdw dist="38096" dir="2700000">
                    <a:srgbClr val="000000"/>
                  </a:outerShdw>
                </a:effectLst>
                <a:highlight>
                  <a:scrgbClr r="0" g="0" b="0">
                    <a:alpha val="0"/>
                  </a:scrgbClr>
                </a:highlight>
                <a:latin typeface="Calibri"/>
              </a:rPr>
              <a:t>GRAZIE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278210" y="596048"/>
            <a:ext cx="12717635" cy="604110"/>
          </a:xfrm>
          <a:prstGeom prst="rect">
            <a:avLst/>
          </a:prstGeom>
          <a:noFill/>
          <a:ln cap="flat">
            <a:noFill/>
          </a:ln>
        </p:spPr>
        <p:txBody>
          <a:bodyPr vert="horz" wrap="square" lIns="110588" tIns="55294" rIns="110588" bIns="55294" anchor="t" anchorCtr="0" compatLnSpc="1">
            <a:spAutoFit/>
          </a:bodyPr>
          <a:lstStyle/>
          <a:p>
            <a:pPr algn="ctr" defTabSz="1105875" hangingPunct="0">
              <a:spcAft>
                <a:spcPts val="1451"/>
              </a:spcAft>
              <a:defRPr sz="1800" b="0" i="0" u="none" strike="noStrike" kern="0" cap="none" spc="0" baseline="0">
                <a:solidFill>
                  <a:srgbClr val="000000"/>
                </a:solidFill>
                <a:uFillTx/>
              </a:defRPr>
            </a:pPr>
            <a:r>
              <a:rPr lang="it-IT" sz="3200" b="1">
                <a:solidFill>
                  <a:srgbClr val="2F5597"/>
                </a:solidFill>
                <a:effectLst>
                  <a:outerShdw dist="38096" dir="2700000">
                    <a:srgbClr val="000000"/>
                  </a:outerShdw>
                </a:effectLst>
                <a:highlight>
                  <a:scrgbClr r="0" g="0" b="0">
                    <a:alpha val="0"/>
                  </a:scrgbClr>
                </a:highlight>
                <a:latin typeface="Calibri"/>
              </a:rPr>
              <a:t>PIANO DI TEST</a:t>
            </a:r>
          </a:p>
        </p:txBody>
      </p:sp>
      <p:graphicFrame>
        <p:nvGraphicFramePr>
          <p:cNvPr id="7" name="Diagramma 6">
            <a:extLst>
              <a:ext uri="{FF2B5EF4-FFF2-40B4-BE49-F238E27FC236}">
                <a16:creationId xmlns:a16="http://schemas.microsoft.com/office/drawing/2014/main" id="{FACDB0F2-63B6-47AA-BF6F-E3D3BBAF0C0C}"/>
              </a:ext>
            </a:extLst>
          </p:cNvPr>
          <p:cNvGraphicFramePr/>
          <p:nvPr>
            <p:extLst>
              <p:ext uri="{D42A27DB-BD31-4B8C-83A1-F6EECF244321}">
                <p14:modId xmlns:p14="http://schemas.microsoft.com/office/powerpoint/2010/main" val="3416078442"/>
              </p:ext>
            </p:extLst>
          </p:nvPr>
        </p:nvGraphicFramePr>
        <p:xfrm>
          <a:off x="3160890" y="1389424"/>
          <a:ext cx="5839437" cy="4673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SOTTOSISTEMI COINVOLTI</a:t>
            </a:r>
          </a:p>
        </p:txBody>
      </p:sp>
      <p:sp>
        <p:nvSpPr>
          <p:cNvPr id="14" name="Rettangolo con angoli arrotondati 13">
            <a:extLst>
              <a:ext uri="{FF2B5EF4-FFF2-40B4-BE49-F238E27FC236}">
                <a16:creationId xmlns:a16="http://schemas.microsoft.com/office/drawing/2014/main" id="{8B3B098C-9252-4386-85D2-E88D2EB02278}"/>
              </a:ext>
            </a:extLst>
          </p:cNvPr>
          <p:cNvSpPr/>
          <p:nvPr/>
        </p:nvSpPr>
        <p:spPr>
          <a:xfrm>
            <a:off x="1004047" y="1622612"/>
            <a:ext cx="2671482" cy="112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INTERFACCIA MECCANICA DI DOCKING</a:t>
            </a:r>
          </a:p>
        </p:txBody>
      </p:sp>
      <p:sp>
        <p:nvSpPr>
          <p:cNvPr id="15" name="Rettangolo con angoli arrotondati 14">
            <a:extLst>
              <a:ext uri="{FF2B5EF4-FFF2-40B4-BE49-F238E27FC236}">
                <a16:creationId xmlns:a16="http://schemas.microsoft.com/office/drawing/2014/main" id="{E03763B4-5E88-4255-A6D0-5203491D4706}"/>
              </a:ext>
            </a:extLst>
          </p:cNvPr>
          <p:cNvSpPr/>
          <p:nvPr/>
        </p:nvSpPr>
        <p:spPr>
          <a:xfrm>
            <a:off x="1004047" y="2864023"/>
            <a:ext cx="2671482" cy="112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INTERFACCIA DATI A BASSO DATA RATE</a:t>
            </a:r>
          </a:p>
        </p:txBody>
      </p:sp>
      <p:sp>
        <p:nvSpPr>
          <p:cNvPr id="16" name="Rettangolo con angoli arrotondati 15">
            <a:extLst>
              <a:ext uri="{FF2B5EF4-FFF2-40B4-BE49-F238E27FC236}">
                <a16:creationId xmlns:a16="http://schemas.microsoft.com/office/drawing/2014/main" id="{6A6D516E-B437-4D7B-BF6B-E6C269BE051E}"/>
              </a:ext>
            </a:extLst>
          </p:cNvPr>
          <p:cNvSpPr/>
          <p:nvPr/>
        </p:nvSpPr>
        <p:spPr>
          <a:xfrm>
            <a:off x="995082" y="4114801"/>
            <a:ext cx="2671482" cy="112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INTERFACCIA DI POTENZA ELETTRICA</a:t>
            </a:r>
          </a:p>
        </p:txBody>
      </p:sp>
      <p:sp>
        <p:nvSpPr>
          <p:cNvPr id="17" name="Rettangolo con angoli arrotondati 16">
            <a:extLst>
              <a:ext uri="{FF2B5EF4-FFF2-40B4-BE49-F238E27FC236}">
                <a16:creationId xmlns:a16="http://schemas.microsoft.com/office/drawing/2014/main" id="{EB422C78-CA82-40D4-8099-E62BF7E1CB4F}"/>
              </a:ext>
            </a:extLst>
          </p:cNvPr>
          <p:cNvSpPr/>
          <p:nvPr/>
        </p:nvSpPr>
        <p:spPr>
          <a:xfrm>
            <a:off x="3863788" y="1622612"/>
            <a:ext cx="2671482" cy="112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SIMULATORE PAYLOAD OTTICO</a:t>
            </a:r>
          </a:p>
        </p:txBody>
      </p:sp>
      <p:sp>
        <p:nvSpPr>
          <p:cNvPr id="18" name="Rettangolo con angoli arrotondati 17">
            <a:extLst>
              <a:ext uri="{FF2B5EF4-FFF2-40B4-BE49-F238E27FC236}">
                <a16:creationId xmlns:a16="http://schemas.microsoft.com/office/drawing/2014/main" id="{D8D38E27-12E0-45BE-9C08-B65D89260E0E}"/>
              </a:ext>
            </a:extLst>
          </p:cNvPr>
          <p:cNvSpPr/>
          <p:nvPr/>
        </p:nvSpPr>
        <p:spPr>
          <a:xfrm>
            <a:off x="3863788" y="2864023"/>
            <a:ext cx="2671482" cy="112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INTERFACCIA DATI AD ELEVATO DATA RATE</a:t>
            </a:r>
          </a:p>
        </p:txBody>
      </p:sp>
      <p:sp>
        <p:nvSpPr>
          <p:cNvPr id="19" name="Rettangolo con angoli arrotondati 18">
            <a:extLst>
              <a:ext uri="{FF2B5EF4-FFF2-40B4-BE49-F238E27FC236}">
                <a16:creationId xmlns:a16="http://schemas.microsoft.com/office/drawing/2014/main" id="{20FE2AFA-F630-43E3-8375-6362E39DF697}"/>
              </a:ext>
            </a:extLst>
          </p:cNvPr>
          <p:cNvSpPr/>
          <p:nvPr/>
        </p:nvSpPr>
        <p:spPr>
          <a:xfrm>
            <a:off x="3863788" y="4114801"/>
            <a:ext cx="2671482" cy="112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PAYLOAD DATA SYSTEM</a:t>
            </a:r>
          </a:p>
        </p:txBody>
      </p:sp>
      <p:sp>
        <p:nvSpPr>
          <p:cNvPr id="20" name="Rettangolo con angoli arrotondati 19">
            <a:extLst>
              <a:ext uri="{FF2B5EF4-FFF2-40B4-BE49-F238E27FC236}">
                <a16:creationId xmlns:a16="http://schemas.microsoft.com/office/drawing/2014/main" id="{34767CD3-F969-4244-99A4-90C510FF50A8}"/>
              </a:ext>
            </a:extLst>
          </p:cNvPr>
          <p:cNvSpPr/>
          <p:nvPr/>
        </p:nvSpPr>
        <p:spPr>
          <a:xfrm>
            <a:off x="8516473" y="2182906"/>
            <a:ext cx="2671482" cy="1120588"/>
          </a:xfrm>
          <a:prstGeom prst="round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MGSE</a:t>
            </a:r>
          </a:p>
        </p:txBody>
      </p:sp>
      <p:sp>
        <p:nvSpPr>
          <p:cNvPr id="21" name="Rettangolo con angoli arrotondati 20">
            <a:extLst>
              <a:ext uri="{FF2B5EF4-FFF2-40B4-BE49-F238E27FC236}">
                <a16:creationId xmlns:a16="http://schemas.microsoft.com/office/drawing/2014/main" id="{A672A591-AC72-4A60-9E0C-AC1C326F436D}"/>
              </a:ext>
            </a:extLst>
          </p:cNvPr>
          <p:cNvSpPr/>
          <p:nvPr/>
        </p:nvSpPr>
        <p:spPr>
          <a:xfrm>
            <a:off x="8525438" y="3468133"/>
            <a:ext cx="2671482" cy="1120588"/>
          </a:xfrm>
          <a:prstGeom prst="round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EGSE</a:t>
            </a:r>
          </a:p>
        </p:txBody>
      </p:sp>
    </p:spTree>
    <p:extLst>
      <p:ext uri="{BB962C8B-B14F-4D97-AF65-F5344CB8AC3E}">
        <p14:creationId xmlns:p14="http://schemas.microsoft.com/office/powerpoint/2010/main" val="177827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6" name="CasellaDiTesto 5">
            <a:extLst>
              <a:ext uri="{FF2B5EF4-FFF2-40B4-BE49-F238E27FC236}">
                <a16:creationId xmlns:a16="http://schemas.microsoft.com/office/drawing/2014/main" id="{E6F7D883-C36C-41C1-B5BA-5F1F9838CBC4}"/>
              </a:ext>
            </a:extLst>
          </p:cNvPr>
          <p:cNvSpPr txBox="1"/>
          <p:nvPr/>
        </p:nvSpPr>
        <p:spPr>
          <a:xfrm>
            <a:off x="2837174" y="1782395"/>
            <a:ext cx="5807333" cy="3293209"/>
          </a:xfrm>
          <a:prstGeom prst="rect">
            <a:avLst/>
          </a:prstGeom>
          <a:noFill/>
          <a:ln>
            <a:noFill/>
          </a:ln>
        </p:spPr>
        <p:txBody>
          <a:bodyPr wrap="square" rtlCol="0">
            <a:spAutoFit/>
          </a:bodyPr>
          <a:lstStyle/>
          <a:p>
            <a:pPr algn="ctr"/>
            <a:r>
              <a:rPr lang="it-IT" sz="2400" b="1" dirty="0">
                <a:solidFill>
                  <a:srgbClr val="002060"/>
                </a:solidFill>
              </a:rPr>
              <a:t>FASE 1: APPROCCIO MODULI</a:t>
            </a:r>
          </a:p>
          <a:p>
            <a:endParaRPr lang="it-IT" sz="2400" b="1" dirty="0">
              <a:solidFill>
                <a:schemeClr val="accent5">
                  <a:lumMod val="75000"/>
                </a:schemeClr>
              </a:solidFill>
            </a:endParaRPr>
          </a:p>
          <a:p>
            <a:pPr algn="ctr"/>
            <a:r>
              <a:rPr lang="it-IT" sz="2000" dirty="0">
                <a:solidFill>
                  <a:schemeClr val="accent1"/>
                </a:solidFill>
              </a:rPr>
              <a:t>La fase 1 del test di sistema consiste nell’avvicinamento dei moduli (BUS e CARRIER) simulando quindi la fase di </a:t>
            </a:r>
            <a:r>
              <a:rPr lang="it-IT" sz="2000" dirty="0" err="1">
                <a:solidFill>
                  <a:schemeClr val="accent1"/>
                </a:solidFill>
              </a:rPr>
              <a:t>Rendez</a:t>
            </a:r>
            <a:r>
              <a:rPr lang="it-IT" sz="2000" dirty="0">
                <a:solidFill>
                  <a:schemeClr val="accent1"/>
                </a:solidFill>
              </a:rPr>
              <a:t> – </a:t>
            </a:r>
            <a:r>
              <a:rPr lang="it-IT" sz="2000" dirty="0" err="1">
                <a:solidFill>
                  <a:schemeClr val="accent1"/>
                </a:solidFill>
              </a:rPr>
              <a:t>Vous</a:t>
            </a:r>
            <a:r>
              <a:rPr lang="it-IT" sz="2000" dirty="0">
                <a:solidFill>
                  <a:schemeClr val="accent1"/>
                </a:solidFill>
              </a:rPr>
              <a:t> che dovrebbe avvenire in orbita.</a:t>
            </a:r>
          </a:p>
          <a:p>
            <a:endParaRPr lang="it-IT" sz="2000" dirty="0">
              <a:solidFill>
                <a:schemeClr val="accent1"/>
              </a:solidFill>
            </a:endParaRPr>
          </a:p>
          <a:p>
            <a:pPr algn="ctr"/>
            <a:r>
              <a:rPr lang="it-IT" sz="2000" dirty="0">
                <a:solidFill>
                  <a:schemeClr val="accent1"/>
                </a:solidFill>
              </a:rPr>
              <a:t>L’approccio dei moduli avverrà mediante un MGSE costituito da un piccolo motore elettrico che muove una sistema vite – madrevite.</a:t>
            </a:r>
          </a:p>
        </p:txBody>
      </p:sp>
      <p:sp>
        <p:nvSpPr>
          <p:cNvPr id="5" name="Rettangolo con angoli arrotondati 4">
            <a:extLst>
              <a:ext uri="{FF2B5EF4-FFF2-40B4-BE49-F238E27FC236}">
                <a16:creationId xmlns:a16="http://schemas.microsoft.com/office/drawing/2014/main" id="{EC2063C1-F0DF-4551-947F-A374E74875A8}"/>
              </a:ext>
            </a:extLst>
          </p:cNvPr>
          <p:cNvSpPr/>
          <p:nvPr/>
        </p:nvSpPr>
        <p:spPr>
          <a:xfrm>
            <a:off x="2922339" y="1644467"/>
            <a:ext cx="5637004" cy="3569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0817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8" name="CasellaDiTesto 7">
            <a:extLst>
              <a:ext uri="{FF2B5EF4-FFF2-40B4-BE49-F238E27FC236}">
                <a16:creationId xmlns:a16="http://schemas.microsoft.com/office/drawing/2014/main" id="{9C5C13A4-0789-47F9-AFEF-EADEEE35F77B}"/>
              </a:ext>
            </a:extLst>
          </p:cNvPr>
          <p:cNvSpPr txBox="1"/>
          <p:nvPr/>
        </p:nvSpPr>
        <p:spPr>
          <a:xfrm>
            <a:off x="7086755" y="2297425"/>
            <a:ext cx="4527176" cy="3570208"/>
          </a:xfrm>
          <a:prstGeom prst="rect">
            <a:avLst/>
          </a:prstGeom>
          <a:noFill/>
          <a:ln>
            <a:noFill/>
          </a:ln>
        </p:spPr>
        <p:txBody>
          <a:bodyPr wrap="square" rtlCol="0">
            <a:spAutoFit/>
          </a:bodyPr>
          <a:lstStyle/>
          <a:p>
            <a:pPr algn="ctr"/>
            <a:r>
              <a:rPr lang="it-IT" sz="2400" b="1" dirty="0">
                <a:solidFill>
                  <a:srgbClr val="002060"/>
                </a:solidFill>
              </a:rPr>
              <a:t>FASE 2: DOCKING</a:t>
            </a:r>
          </a:p>
          <a:p>
            <a:endParaRPr lang="it-IT" sz="2400" b="1" dirty="0">
              <a:solidFill>
                <a:schemeClr val="accent5">
                  <a:lumMod val="75000"/>
                </a:schemeClr>
              </a:solidFill>
            </a:endParaRPr>
          </a:p>
          <a:p>
            <a:pPr algn="ctr"/>
            <a:r>
              <a:rPr lang="it-IT" sz="2000" dirty="0">
                <a:solidFill>
                  <a:schemeClr val="accent1"/>
                </a:solidFill>
              </a:rPr>
              <a:t>La fase 2 è quella di Docking, dei due moduli, che segue quindi la fase di </a:t>
            </a:r>
            <a:r>
              <a:rPr lang="it-IT" sz="2000" dirty="0" err="1">
                <a:solidFill>
                  <a:schemeClr val="accent1"/>
                </a:solidFill>
              </a:rPr>
              <a:t>Rendez</a:t>
            </a:r>
            <a:r>
              <a:rPr lang="it-IT" sz="2000" dirty="0">
                <a:solidFill>
                  <a:schemeClr val="accent1"/>
                </a:solidFill>
              </a:rPr>
              <a:t> – </a:t>
            </a:r>
            <a:r>
              <a:rPr lang="it-IT" sz="2000" dirty="0" err="1">
                <a:solidFill>
                  <a:schemeClr val="accent1"/>
                </a:solidFill>
              </a:rPr>
              <a:t>Vous</a:t>
            </a:r>
            <a:r>
              <a:rPr lang="it-IT" sz="2000" dirty="0">
                <a:solidFill>
                  <a:schemeClr val="accent1"/>
                </a:solidFill>
              </a:rPr>
              <a:t>. </a:t>
            </a:r>
          </a:p>
          <a:p>
            <a:endParaRPr lang="it-IT" sz="2000" dirty="0">
              <a:solidFill>
                <a:schemeClr val="accent1"/>
              </a:solidFill>
            </a:endParaRPr>
          </a:p>
          <a:p>
            <a:pPr algn="ctr"/>
            <a:r>
              <a:rPr lang="it-IT" sz="2000" dirty="0">
                <a:solidFill>
                  <a:schemeClr val="accent1"/>
                </a:solidFill>
              </a:rPr>
              <a:t>Il Docking avverrà mediante aggancio delle Interfacce Meccaniche e successiva rotazione della Probe (maschio) all’interno della </a:t>
            </a:r>
            <a:r>
              <a:rPr lang="it-IT" sz="2000" dirty="0" err="1">
                <a:solidFill>
                  <a:schemeClr val="accent1"/>
                </a:solidFill>
              </a:rPr>
              <a:t>Drogue</a:t>
            </a:r>
            <a:r>
              <a:rPr lang="it-IT" sz="2000" dirty="0">
                <a:solidFill>
                  <a:schemeClr val="accent1"/>
                </a:solidFill>
              </a:rPr>
              <a:t> (femmina).</a:t>
            </a:r>
          </a:p>
          <a:p>
            <a:endParaRPr lang="it-IT" dirty="0"/>
          </a:p>
        </p:txBody>
      </p:sp>
      <p:sp>
        <p:nvSpPr>
          <p:cNvPr id="7" name="Rettangolo con angoli arrotondati 6">
            <a:extLst>
              <a:ext uri="{FF2B5EF4-FFF2-40B4-BE49-F238E27FC236}">
                <a16:creationId xmlns:a16="http://schemas.microsoft.com/office/drawing/2014/main" id="{1F1603A3-7C95-4581-ABF2-F1A06B40B6AF}"/>
              </a:ext>
            </a:extLst>
          </p:cNvPr>
          <p:cNvSpPr/>
          <p:nvPr/>
        </p:nvSpPr>
        <p:spPr>
          <a:xfrm>
            <a:off x="6889532" y="2192825"/>
            <a:ext cx="4724399" cy="3570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26">
            <a:extLst>
              <a:ext uri="{FF2B5EF4-FFF2-40B4-BE49-F238E27FC236}">
                <a16:creationId xmlns:a16="http://schemas.microsoft.com/office/drawing/2014/main" id="{FF73B578-135C-42AF-A344-F550EA79E813}"/>
              </a:ext>
            </a:extLst>
          </p:cNvPr>
          <p:cNvPicPr>
            <a:picLocks noChangeAspect="1"/>
          </p:cNvPicPr>
          <p:nvPr/>
        </p:nvPicPr>
        <p:blipFill>
          <a:blip r:embed="rId5"/>
          <a:srcRect l="26181" r="30662"/>
          <a:stretch>
            <a:fillRect/>
          </a:stretch>
        </p:blipFill>
        <p:spPr>
          <a:xfrm rot="5400000">
            <a:off x="623709" y="2043558"/>
            <a:ext cx="2534177" cy="3365626"/>
          </a:xfrm>
          <a:prstGeom prst="rect">
            <a:avLst/>
          </a:prstGeom>
          <a:noFill/>
          <a:ln cap="flat">
            <a:noFill/>
          </a:ln>
        </p:spPr>
      </p:pic>
      <p:pic>
        <p:nvPicPr>
          <p:cNvPr id="11" name="Immagine 26">
            <a:extLst>
              <a:ext uri="{FF2B5EF4-FFF2-40B4-BE49-F238E27FC236}">
                <a16:creationId xmlns:a16="http://schemas.microsoft.com/office/drawing/2014/main" id="{D59F5B46-7105-4D44-A3D9-DC8C3C6DDF94}"/>
              </a:ext>
            </a:extLst>
          </p:cNvPr>
          <p:cNvPicPr>
            <a:picLocks noChangeAspect="1"/>
          </p:cNvPicPr>
          <p:nvPr/>
        </p:nvPicPr>
        <p:blipFill>
          <a:blip r:embed="rId5"/>
          <a:srcRect l="26181" r="30662"/>
          <a:stretch>
            <a:fillRect/>
          </a:stretch>
        </p:blipFill>
        <p:spPr>
          <a:xfrm rot="16200000">
            <a:off x="4353031" y="817929"/>
            <a:ext cx="2534177" cy="3365626"/>
          </a:xfrm>
          <a:prstGeom prst="rect">
            <a:avLst/>
          </a:prstGeom>
          <a:noFill/>
          <a:ln cap="flat">
            <a:noFill/>
          </a:ln>
        </p:spPr>
      </p:pic>
      <p:cxnSp>
        <p:nvCxnSpPr>
          <p:cNvPr id="13" name="Connettore 2 12">
            <a:extLst>
              <a:ext uri="{FF2B5EF4-FFF2-40B4-BE49-F238E27FC236}">
                <a16:creationId xmlns:a16="http://schemas.microsoft.com/office/drawing/2014/main" id="{9D7CD63D-F49B-40AA-8C43-358E8A58D05B}"/>
              </a:ext>
            </a:extLst>
          </p:cNvPr>
          <p:cNvCxnSpPr>
            <a:cxnSpLocks/>
          </p:cNvCxnSpPr>
          <p:nvPr/>
        </p:nvCxnSpPr>
        <p:spPr>
          <a:xfrm flipH="1" flipV="1">
            <a:off x="3573611" y="4007224"/>
            <a:ext cx="1231471" cy="35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2D81711E-0E1E-4FA3-A542-20C0B770EDFC}"/>
              </a:ext>
            </a:extLst>
          </p:cNvPr>
          <p:cNvCxnSpPr>
            <a:cxnSpLocks/>
          </p:cNvCxnSpPr>
          <p:nvPr/>
        </p:nvCxnSpPr>
        <p:spPr>
          <a:xfrm flipH="1" flipV="1">
            <a:off x="2664869" y="4059223"/>
            <a:ext cx="1942990" cy="1423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ttangolo 19">
            <a:extLst>
              <a:ext uri="{FF2B5EF4-FFF2-40B4-BE49-F238E27FC236}">
                <a16:creationId xmlns:a16="http://schemas.microsoft.com/office/drawing/2014/main" id="{314F04FD-BE42-445D-B0A0-C15FD2E90AAF}"/>
              </a:ext>
            </a:extLst>
          </p:cNvPr>
          <p:cNvSpPr/>
          <p:nvPr/>
        </p:nvSpPr>
        <p:spPr>
          <a:xfrm>
            <a:off x="4824068" y="4048762"/>
            <a:ext cx="1178703" cy="62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EE9F7E88-ABBD-428A-9B75-E55F6CC066D3}"/>
              </a:ext>
            </a:extLst>
          </p:cNvPr>
          <p:cNvSpPr txBox="1"/>
          <p:nvPr/>
        </p:nvSpPr>
        <p:spPr>
          <a:xfrm>
            <a:off x="5002305" y="4177782"/>
            <a:ext cx="871152" cy="369332"/>
          </a:xfrm>
          <a:prstGeom prst="rect">
            <a:avLst/>
          </a:prstGeom>
          <a:noFill/>
        </p:spPr>
        <p:txBody>
          <a:bodyPr wrap="square" rtlCol="0">
            <a:spAutoFit/>
          </a:bodyPr>
          <a:lstStyle/>
          <a:p>
            <a:r>
              <a:rPr lang="it-IT" dirty="0"/>
              <a:t>PROBE</a:t>
            </a:r>
          </a:p>
        </p:txBody>
      </p:sp>
      <p:sp>
        <p:nvSpPr>
          <p:cNvPr id="22" name="Rettangolo 21">
            <a:extLst>
              <a:ext uri="{FF2B5EF4-FFF2-40B4-BE49-F238E27FC236}">
                <a16:creationId xmlns:a16="http://schemas.microsoft.com/office/drawing/2014/main" id="{6621E7BC-F30A-4092-831A-2BC530503B13}"/>
              </a:ext>
            </a:extLst>
          </p:cNvPr>
          <p:cNvSpPr/>
          <p:nvPr/>
        </p:nvSpPr>
        <p:spPr>
          <a:xfrm>
            <a:off x="4621244" y="5131593"/>
            <a:ext cx="1178703" cy="626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C0873274-2665-4DA9-A401-EF3758AB9C82}"/>
              </a:ext>
            </a:extLst>
          </p:cNvPr>
          <p:cNvSpPr txBox="1"/>
          <p:nvPr/>
        </p:nvSpPr>
        <p:spPr>
          <a:xfrm>
            <a:off x="4710363" y="5251814"/>
            <a:ext cx="1000466" cy="369332"/>
          </a:xfrm>
          <a:prstGeom prst="rect">
            <a:avLst/>
          </a:prstGeom>
          <a:noFill/>
        </p:spPr>
        <p:txBody>
          <a:bodyPr wrap="square" rtlCol="0">
            <a:spAutoFit/>
          </a:bodyPr>
          <a:lstStyle/>
          <a:p>
            <a:r>
              <a:rPr lang="it-IT" dirty="0"/>
              <a:t>DROGUE</a:t>
            </a:r>
          </a:p>
        </p:txBody>
      </p:sp>
    </p:spTree>
    <p:extLst>
      <p:ext uri="{BB962C8B-B14F-4D97-AF65-F5344CB8AC3E}">
        <p14:creationId xmlns:p14="http://schemas.microsoft.com/office/powerpoint/2010/main" val="415393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6" name="CasellaDiTesto 5">
            <a:extLst>
              <a:ext uri="{FF2B5EF4-FFF2-40B4-BE49-F238E27FC236}">
                <a16:creationId xmlns:a16="http://schemas.microsoft.com/office/drawing/2014/main" id="{E6F7D883-C36C-41C1-B5BA-5F1F9838CBC4}"/>
              </a:ext>
            </a:extLst>
          </p:cNvPr>
          <p:cNvSpPr txBox="1"/>
          <p:nvPr/>
        </p:nvSpPr>
        <p:spPr>
          <a:xfrm>
            <a:off x="1483879" y="1520481"/>
            <a:ext cx="9050025" cy="2369880"/>
          </a:xfrm>
          <a:prstGeom prst="rect">
            <a:avLst/>
          </a:prstGeom>
          <a:noFill/>
          <a:ln>
            <a:noFill/>
          </a:ln>
        </p:spPr>
        <p:txBody>
          <a:bodyPr wrap="square" rtlCol="0">
            <a:spAutoFit/>
          </a:bodyPr>
          <a:lstStyle/>
          <a:p>
            <a:pPr algn="ctr"/>
            <a:r>
              <a:rPr lang="it-IT" sz="2400" b="1" dirty="0">
                <a:solidFill>
                  <a:srgbClr val="002060"/>
                </a:solidFill>
              </a:rPr>
              <a:t>FASI 3 E 4: AVVENUTO DOCKING E VISUALIZZAZIONE</a:t>
            </a:r>
          </a:p>
          <a:p>
            <a:endParaRPr lang="it-IT" sz="2400" b="1" dirty="0">
              <a:solidFill>
                <a:schemeClr val="accent5">
                  <a:lumMod val="75000"/>
                </a:schemeClr>
              </a:solidFill>
            </a:endParaRPr>
          </a:p>
          <a:p>
            <a:pPr algn="ctr"/>
            <a:r>
              <a:rPr lang="it-IT" sz="2000" dirty="0">
                <a:solidFill>
                  <a:schemeClr val="accent1"/>
                </a:solidFill>
              </a:rPr>
              <a:t>Va dimostrato in questa fase che il Docking sia effettivamente avvenuto con successo.</a:t>
            </a:r>
          </a:p>
          <a:p>
            <a:pPr algn="ctr"/>
            <a:endParaRPr lang="it-IT" sz="2000" dirty="0">
              <a:solidFill>
                <a:schemeClr val="accent1"/>
              </a:solidFill>
            </a:endParaRPr>
          </a:p>
          <a:p>
            <a:pPr algn="ctr"/>
            <a:r>
              <a:rPr lang="it-IT" sz="2000" dirty="0">
                <a:solidFill>
                  <a:schemeClr val="accent1"/>
                </a:solidFill>
              </a:rPr>
              <a:t>Viene visualizzato, a monitor, un </a:t>
            </a:r>
            <a:r>
              <a:rPr lang="it-IT" sz="2000" b="1" dirty="0">
                <a:solidFill>
                  <a:srgbClr val="00B0F0"/>
                </a:solidFill>
              </a:rPr>
              <a:t>«HELLO»</a:t>
            </a:r>
          </a:p>
          <a:p>
            <a:pPr algn="ctr"/>
            <a:r>
              <a:rPr lang="it-IT" sz="2000" dirty="0">
                <a:solidFill>
                  <a:schemeClr val="accent1"/>
                </a:solidFill>
              </a:rPr>
              <a:t>Inviato dal </a:t>
            </a:r>
            <a:r>
              <a:rPr lang="it-IT" sz="2000" dirty="0">
                <a:solidFill>
                  <a:srgbClr val="00B0F0"/>
                </a:solidFill>
              </a:rPr>
              <a:t>Sottosistema di Trasferimento Dati in Low Data Rate</a:t>
            </a:r>
            <a:r>
              <a:rPr lang="it-IT" sz="2000" dirty="0">
                <a:solidFill>
                  <a:schemeClr val="accent1"/>
                </a:solidFill>
              </a:rPr>
              <a:t>.</a:t>
            </a:r>
          </a:p>
          <a:p>
            <a:pPr algn="ctr"/>
            <a:r>
              <a:rPr lang="it-IT" sz="2000" dirty="0">
                <a:solidFill>
                  <a:schemeClr val="accent1"/>
                </a:solidFill>
              </a:rPr>
              <a:t> </a:t>
            </a:r>
          </a:p>
        </p:txBody>
      </p:sp>
      <p:sp>
        <p:nvSpPr>
          <p:cNvPr id="5" name="Rettangolo con angoli arrotondati 4">
            <a:extLst>
              <a:ext uri="{FF2B5EF4-FFF2-40B4-BE49-F238E27FC236}">
                <a16:creationId xmlns:a16="http://schemas.microsoft.com/office/drawing/2014/main" id="{EC2063C1-F0DF-4551-947F-A374E74875A8}"/>
              </a:ext>
            </a:extLst>
          </p:cNvPr>
          <p:cNvSpPr/>
          <p:nvPr/>
        </p:nvSpPr>
        <p:spPr>
          <a:xfrm>
            <a:off x="1367337" y="1382552"/>
            <a:ext cx="9426544" cy="45251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C7D9863B-6D3E-4FA6-9E3E-3B75DF727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814" y="3692748"/>
            <a:ext cx="4161590" cy="1878586"/>
          </a:xfrm>
          <a:prstGeom prst="rect">
            <a:avLst/>
          </a:prstGeom>
        </p:spPr>
      </p:pic>
    </p:spTree>
    <p:extLst>
      <p:ext uri="{BB962C8B-B14F-4D97-AF65-F5344CB8AC3E}">
        <p14:creationId xmlns:p14="http://schemas.microsoft.com/office/powerpoint/2010/main" val="270236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A92ED21A-5F41-40BD-80CF-62047999F689}"/>
              </a:ext>
            </a:extLst>
          </p:cNvPr>
          <p:cNvSpPr/>
          <p:nvPr/>
        </p:nvSpPr>
        <p:spPr>
          <a:xfrm>
            <a:off x="8937812" y="4788161"/>
            <a:ext cx="2994212" cy="1451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CARRIER</a:t>
            </a:r>
          </a:p>
        </p:txBody>
      </p:sp>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6" name="CasellaDiTesto 5">
            <a:extLst>
              <a:ext uri="{FF2B5EF4-FFF2-40B4-BE49-F238E27FC236}">
                <a16:creationId xmlns:a16="http://schemas.microsoft.com/office/drawing/2014/main" id="{E6F7D883-C36C-41C1-B5BA-5F1F9838CBC4}"/>
              </a:ext>
            </a:extLst>
          </p:cNvPr>
          <p:cNvSpPr txBox="1"/>
          <p:nvPr/>
        </p:nvSpPr>
        <p:spPr>
          <a:xfrm>
            <a:off x="103314" y="1753456"/>
            <a:ext cx="9050025" cy="461665"/>
          </a:xfrm>
          <a:prstGeom prst="rect">
            <a:avLst/>
          </a:prstGeom>
          <a:noFill/>
          <a:ln>
            <a:noFill/>
          </a:ln>
        </p:spPr>
        <p:txBody>
          <a:bodyPr wrap="square" rtlCol="0">
            <a:spAutoFit/>
          </a:bodyPr>
          <a:lstStyle/>
          <a:p>
            <a:pPr algn="ctr"/>
            <a:r>
              <a:rPr lang="it-IT" sz="2400" b="1" dirty="0">
                <a:solidFill>
                  <a:srgbClr val="002060"/>
                </a:solidFill>
              </a:rPr>
              <a:t>FASE 5: TRASMISSIONE DI POTENZA ELETTRICA</a:t>
            </a:r>
          </a:p>
        </p:txBody>
      </p:sp>
      <p:sp>
        <p:nvSpPr>
          <p:cNvPr id="5" name="Rettangolo con angoli arrotondati 4">
            <a:extLst>
              <a:ext uri="{FF2B5EF4-FFF2-40B4-BE49-F238E27FC236}">
                <a16:creationId xmlns:a16="http://schemas.microsoft.com/office/drawing/2014/main" id="{EC2063C1-F0DF-4551-947F-A374E74875A8}"/>
              </a:ext>
            </a:extLst>
          </p:cNvPr>
          <p:cNvSpPr/>
          <p:nvPr/>
        </p:nvSpPr>
        <p:spPr>
          <a:xfrm>
            <a:off x="919102" y="1660459"/>
            <a:ext cx="7328427" cy="3577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B4B7BF1E-ADB7-484D-A24D-743C9B30DC9E}"/>
              </a:ext>
            </a:extLst>
          </p:cNvPr>
          <p:cNvSpPr txBox="1"/>
          <p:nvPr/>
        </p:nvSpPr>
        <p:spPr>
          <a:xfrm>
            <a:off x="2407243" y="2295211"/>
            <a:ext cx="4047345" cy="2862322"/>
          </a:xfrm>
          <a:prstGeom prst="rect">
            <a:avLst/>
          </a:prstGeom>
          <a:noFill/>
        </p:spPr>
        <p:txBody>
          <a:bodyPr wrap="square">
            <a:spAutoFit/>
          </a:bodyPr>
          <a:lstStyle/>
          <a:p>
            <a:pPr algn="ctr"/>
            <a:r>
              <a:rPr lang="it-IT" sz="2000" dirty="0">
                <a:solidFill>
                  <a:schemeClr val="accent1"/>
                </a:solidFill>
              </a:rPr>
              <a:t>Il test consiste nel trasferire la potenza dal BUS (quindi dalla batteria) al CARRIER. Nel CARRIER, tale potenza verrà utilizzata per alimentare il simulatore del Payload Ottico (una fotocamera). All’avvenuta accensione della fotocamera sarà dimostrato il funzionamento del sottosistema.</a:t>
            </a:r>
          </a:p>
        </p:txBody>
      </p:sp>
      <p:sp>
        <p:nvSpPr>
          <p:cNvPr id="8" name="Rettangolo 7">
            <a:extLst>
              <a:ext uri="{FF2B5EF4-FFF2-40B4-BE49-F238E27FC236}">
                <a16:creationId xmlns:a16="http://schemas.microsoft.com/office/drawing/2014/main" id="{6D71276E-B88B-4CAC-8ABB-CBA734E7A388}"/>
              </a:ext>
            </a:extLst>
          </p:cNvPr>
          <p:cNvSpPr/>
          <p:nvPr/>
        </p:nvSpPr>
        <p:spPr>
          <a:xfrm>
            <a:off x="6517342" y="2166840"/>
            <a:ext cx="1380564" cy="85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73E40872-3A60-408B-B735-D69B08AEF2BA}"/>
              </a:ext>
            </a:extLst>
          </p:cNvPr>
          <p:cNvSpPr/>
          <p:nvPr/>
        </p:nvSpPr>
        <p:spPr>
          <a:xfrm>
            <a:off x="8606118" y="995082"/>
            <a:ext cx="3325906" cy="1873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BUS</a:t>
            </a:r>
          </a:p>
        </p:txBody>
      </p:sp>
      <p:sp>
        <p:nvSpPr>
          <p:cNvPr id="17" name="Rettangolo 16">
            <a:extLst>
              <a:ext uri="{FF2B5EF4-FFF2-40B4-BE49-F238E27FC236}">
                <a16:creationId xmlns:a16="http://schemas.microsoft.com/office/drawing/2014/main" id="{314FA177-DA2C-4930-8504-4230426E7737}"/>
              </a:ext>
            </a:extLst>
          </p:cNvPr>
          <p:cNvSpPr/>
          <p:nvPr/>
        </p:nvSpPr>
        <p:spPr>
          <a:xfrm>
            <a:off x="8830235" y="2166840"/>
            <a:ext cx="1138892"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BATTERIA</a:t>
            </a:r>
          </a:p>
        </p:txBody>
      </p:sp>
      <p:cxnSp>
        <p:nvCxnSpPr>
          <p:cNvPr id="19" name="Connettore a gomito 18">
            <a:extLst>
              <a:ext uri="{FF2B5EF4-FFF2-40B4-BE49-F238E27FC236}">
                <a16:creationId xmlns:a16="http://schemas.microsoft.com/office/drawing/2014/main" id="{DFF507C5-767F-4698-9DB6-A091205230B5}"/>
              </a:ext>
            </a:extLst>
          </p:cNvPr>
          <p:cNvCxnSpPr>
            <a:cxnSpLocks/>
            <a:stCxn id="17" idx="2"/>
          </p:cNvCxnSpPr>
          <p:nvPr/>
        </p:nvCxnSpPr>
        <p:spPr>
          <a:xfrm rot="16200000" flipH="1">
            <a:off x="9260460" y="2767726"/>
            <a:ext cx="847888" cy="569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9254E184-AFDB-4F3A-A264-3F8B2F5479EB}"/>
              </a:ext>
            </a:extLst>
          </p:cNvPr>
          <p:cNvSpPr/>
          <p:nvPr/>
        </p:nvSpPr>
        <p:spPr>
          <a:xfrm>
            <a:off x="9487367" y="3476393"/>
            <a:ext cx="963519" cy="7650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diritto 22">
            <a:extLst>
              <a:ext uri="{FF2B5EF4-FFF2-40B4-BE49-F238E27FC236}">
                <a16:creationId xmlns:a16="http://schemas.microsoft.com/office/drawing/2014/main" id="{B3F89C40-E402-4A7A-82E4-2761464AECA2}"/>
              </a:ext>
            </a:extLst>
          </p:cNvPr>
          <p:cNvCxnSpPr>
            <a:cxnSpLocks/>
            <a:stCxn id="21" idx="1"/>
            <a:endCxn id="21" idx="3"/>
          </p:cNvCxnSpPr>
          <p:nvPr/>
        </p:nvCxnSpPr>
        <p:spPr>
          <a:xfrm>
            <a:off x="9487367" y="3858930"/>
            <a:ext cx="96351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FFEBD562-3BAB-4CA6-880D-188BDC649160}"/>
              </a:ext>
            </a:extLst>
          </p:cNvPr>
          <p:cNvSpPr txBox="1"/>
          <p:nvPr/>
        </p:nvSpPr>
        <p:spPr>
          <a:xfrm>
            <a:off x="10472705" y="3677831"/>
            <a:ext cx="675585" cy="369332"/>
          </a:xfrm>
          <a:prstGeom prst="rect">
            <a:avLst/>
          </a:prstGeom>
          <a:noFill/>
        </p:spPr>
        <p:txBody>
          <a:bodyPr wrap="square" rtlCol="0">
            <a:spAutoFit/>
          </a:bodyPr>
          <a:lstStyle/>
          <a:p>
            <a:r>
              <a:rPr lang="it-IT" dirty="0"/>
              <a:t>I/F</a:t>
            </a:r>
          </a:p>
        </p:txBody>
      </p:sp>
      <p:cxnSp>
        <p:nvCxnSpPr>
          <p:cNvPr id="27" name="Connettore a gomito 26">
            <a:extLst>
              <a:ext uri="{FF2B5EF4-FFF2-40B4-BE49-F238E27FC236}">
                <a16:creationId xmlns:a16="http://schemas.microsoft.com/office/drawing/2014/main" id="{4F96DE2A-839B-4FE2-9F94-CB0B8EF27BE2}"/>
              </a:ext>
            </a:extLst>
          </p:cNvPr>
          <p:cNvCxnSpPr>
            <a:cxnSpLocks/>
            <a:stCxn id="21" idx="2"/>
          </p:cNvCxnSpPr>
          <p:nvPr/>
        </p:nvCxnSpPr>
        <p:spPr>
          <a:xfrm rot="16200000" flipH="1">
            <a:off x="9879183" y="4331410"/>
            <a:ext cx="526974" cy="3470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52A0038C-32FB-49C5-8727-7749A8E25177}"/>
              </a:ext>
            </a:extLst>
          </p:cNvPr>
          <p:cNvSpPr txBox="1"/>
          <p:nvPr/>
        </p:nvSpPr>
        <p:spPr>
          <a:xfrm>
            <a:off x="9704092" y="4879440"/>
            <a:ext cx="1537228" cy="369332"/>
          </a:xfrm>
          <a:prstGeom prst="rect">
            <a:avLst/>
          </a:prstGeom>
          <a:solidFill>
            <a:schemeClr val="accent2">
              <a:lumMod val="40000"/>
              <a:lumOff val="60000"/>
            </a:schemeClr>
          </a:solidFill>
          <a:ln>
            <a:solidFill>
              <a:schemeClr val="accent1"/>
            </a:solidFill>
          </a:ln>
        </p:spPr>
        <p:txBody>
          <a:bodyPr wrap="square" rtlCol="0">
            <a:spAutoFit/>
          </a:bodyPr>
          <a:lstStyle/>
          <a:p>
            <a:r>
              <a:rPr lang="it-IT" dirty="0"/>
              <a:t>FOTOCAMERA</a:t>
            </a:r>
          </a:p>
        </p:txBody>
      </p:sp>
      <p:sp>
        <p:nvSpPr>
          <p:cNvPr id="31" name="CasellaDiTesto 30">
            <a:extLst>
              <a:ext uri="{FF2B5EF4-FFF2-40B4-BE49-F238E27FC236}">
                <a16:creationId xmlns:a16="http://schemas.microsoft.com/office/drawing/2014/main" id="{FCB2D70A-B10B-43FA-95BB-58E8C9CDC327}"/>
              </a:ext>
            </a:extLst>
          </p:cNvPr>
          <p:cNvSpPr txBox="1"/>
          <p:nvPr/>
        </p:nvSpPr>
        <p:spPr>
          <a:xfrm>
            <a:off x="9643860" y="3500178"/>
            <a:ext cx="672353" cy="369332"/>
          </a:xfrm>
          <a:prstGeom prst="rect">
            <a:avLst/>
          </a:prstGeom>
          <a:noFill/>
        </p:spPr>
        <p:txBody>
          <a:bodyPr wrap="square" rtlCol="0">
            <a:spAutoFit/>
          </a:bodyPr>
          <a:lstStyle/>
          <a:p>
            <a:r>
              <a:rPr lang="it-IT" dirty="0">
                <a:solidFill>
                  <a:srgbClr val="00B0F0"/>
                </a:solidFill>
              </a:rPr>
              <a:t>WPT</a:t>
            </a:r>
          </a:p>
        </p:txBody>
      </p:sp>
      <p:sp>
        <p:nvSpPr>
          <p:cNvPr id="32" name="CasellaDiTesto 31">
            <a:extLst>
              <a:ext uri="{FF2B5EF4-FFF2-40B4-BE49-F238E27FC236}">
                <a16:creationId xmlns:a16="http://schemas.microsoft.com/office/drawing/2014/main" id="{EFF7D254-4A00-40FD-95D8-797C641F08EC}"/>
              </a:ext>
            </a:extLst>
          </p:cNvPr>
          <p:cNvSpPr txBox="1"/>
          <p:nvPr/>
        </p:nvSpPr>
        <p:spPr>
          <a:xfrm>
            <a:off x="9645992" y="3858929"/>
            <a:ext cx="672353" cy="369332"/>
          </a:xfrm>
          <a:prstGeom prst="rect">
            <a:avLst/>
          </a:prstGeom>
          <a:noFill/>
        </p:spPr>
        <p:txBody>
          <a:bodyPr wrap="square" rtlCol="0">
            <a:spAutoFit/>
          </a:bodyPr>
          <a:lstStyle/>
          <a:p>
            <a:r>
              <a:rPr lang="it-IT" dirty="0">
                <a:solidFill>
                  <a:srgbClr val="00B0F0"/>
                </a:solidFill>
              </a:rPr>
              <a:t>WPT</a:t>
            </a:r>
          </a:p>
        </p:txBody>
      </p:sp>
      <p:pic>
        <p:nvPicPr>
          <p:cNvPr id="39" name="Immagine 38">
            <a:extLst>
              <a:ext uri="{FF2B5EF4-FFF2-40B4-BE49-F238E27FC236}">
                <a16:creationId xmlns:a16="http://schemas.microsoft.com/office/drawing/2014/main" id="{C7C280C3-324E-4F7C-A661-234AA56AD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121" y="4405623"/>
            <a:ext cx="1401549" cy="1307000"/>
          </a:xfrm>
          <a:prstGeom prst="rect">
            <a:avLst/>
          </a:prstGeom>
          <a:ln>
            <a:solidFill>
              <a:schemeClr val="accent2"/>
            </a:solidFill>
          </a:ln>
        </p:spPr>
      </p:pic>
    </p:spTree>
    <p:extLst>
      <p:ext uri="{BB962C8B-B14F-4D97-AF65-F5344CB8AC3E}">
        <p14:creationId xmlns:p14="http://schemas.microsoft.com/office/powerpoint/2010/main" val="219569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1337230C-2549-4C79-A260-4B9FE8E24B3C}"/>
              </a:ext>
            </a:extLst>
          </p:cNvPr>
          <p:cNvSpPr/>
          <p:nvPr/>
        </p:nvSpPr>
        <p:spPr>
          <a:xfrm>
            <a:off x="7515716" y="3256965"/>
            <a:ext cx="1577788" cy="7195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id="{DCE79B41-0018-4556-B548-A581F1E82B93}"/>
              </a:ext>
            </a:extLst>
          </p:cNvPr>
          <p:cNvSpPr/>
          <p:nvPr/>
        </p:nvSpPr>
        <p:spPr>
          <a:xfrm>
            <a:off x="1889195" y="1452723"/>
            <a:ext cx="1604683" cy="60411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A92ED21A-5F41-40BD-80CF-62047999F689}"/>
              </a:ext>
            </a:extLst>
          </p:cNvPr>
          <p:cNvSpPr/>
          <p:nvPr/>
        </p:nvSpPr>
        <p:spPr>
          <a:xfrm>
            <a:off x="8937812" y="4788161"/>
            <a:ext cx="2994212" cy="1451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CARRIER</a:t>
            </a:r>
          </a:p>
        </p:txBody>
      </p:sp>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16" name="Rettangolo 15">
            <a:extLst>
              <a:ext uri="{FF2B5EF4-FFF2-40B4-BE49-F238E27FC236}">
                <a16:creationId xmlns:a16="http://schemas.microsoft.com/office/drawing/2014/main" id="{73E40872-3A60-408B-B735-D69B08AEF2BA}"/>
              </a:ext>
            </a:extLst>
          </p:cNvPr>
          <p:cNvSpPr/>
          <p:nvPr/>
        </p:nvSpPr>
        <p:spPr>
          <a:xfrm>
            <a:off x="8606118" y="995082"/>
            <a:ext cx="3325906" cy="1873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BUS</a:t>
            </a:r>
          </a:p>
        </p:txBody>
      </p:sp>
      <p:sp>
        <p:nvSpPr>
          <p:cNvPr id="17" name="Rettangolo 16">
            <a:extLst>
              <a:ext uri="{FF2B5EF4-FFF2-40B4-BE49-F238E27FC236}">
                <a16:creationId xmlns:a16="http://schemas.microsoft.com/office/drawing/2014/main" id="{314FA177-DA2C-4930-8504-4230426E7737}"/>
              </a:ext>
            </a:extLst>
          </p:cNvPr>
          <p:cNvSpPr/>
          <p:nvPr/>
        </p:nvSpPr>
        <p:spPr>
          <a:xfrm>
            <a:off x="8830235" y="2166840"/>
            <a:ext cx="1138892"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BATTERIA</a:t>
            </a:r>
          </a:p>
        </p:txBody>
      </p:sp>
      <p:cxnSp>
        <p:nvCxnSpPr>
          <p:cNvPr id="19" name="Connettore a gomito 18">
            <a:extLst>
              <a:ext uri="{FF2B5EF4-FFF2-40B4-BE49-F238E27FC236}">
                <a16:creationId xmlns:a16="http://schemas.microsoft.com/office/drawing/2014/main" id="{DFF507C5-767F-4698-9DB6-A091205230B5}"/>
              </a:ext>
            </a:extLst>
          </p:cNvPr>
          <p:cNvCxnSpPr>
            <a:cxnSpLocks/>
            <a:stCxn id="17" idx="2"/>
          </p:cNvCxnSpPr>
          <p:nvPr/>
        </p:nvCxnSpPr>
        <p:spPr>
          <a:xfrm rot="16200000" flipH="1">
            <a:off x="9260460" y="2767726"/>
            <a:ext cx="847888" cy="5694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9254E184-AFDB-4F3A-A264-3F8B2F5479EB}"/>
              </a:ext>
            </a:extLst>
          </p:cNvPr>
          <p:cNvSpPr/>
          <p:nvPr/>
        </p:nvSpPr>
        <p:spPr>
          <a:xfrm>
            <a:off x="9487367" y="3476393"/>
            <a:ext cx="963519" cy="7650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diritto 22">
            <a:extLst>
              <a:ext uri="{FF2B5EF4-FFF2-40B4-BE49-F238E27FC236}">
                <a16:creationId xmlns:a16="http://schemas.microsoft.com/office/drawing/2014/main" id="{B3F89C40-E402-4A7A-82E4-2761464AECA2}"/>
              </a:ext>
            </a:extLst>
          </p:cNvPr>
          <p:cNvCxnSpPr>
            <a:cxnSpLocks/>
            <a:stCxn id="21" idx="1"/>
            <a:endCxn id="21" idx="3"/>
          </p:cNvCxnSpPr>
          <p:nvPr/>
        </p:nvCxnSpPr>
        <p:spPr>
          <a:xfrm>
            <a:off x="9487367" y="3858930"/>
            <a:ext cx="963519"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FFEBD562-3BAB-4CA6-880D-188BDC649160}"/>
              </a:ext>
            </a:extLst>
          </p:cNvPr>
          <p:cNvSpPr txBox="1"/>
          <p:nvPr/>
        </p:nvSpPr>
        <p:spPr>
          <a:xfrm>
            <a:off x="10472706" y="3677831"/>
            <a:ext cx="430306" cy="369332"/>
          </a:xfrm>
          <a:prstGeom prst="rect">
            <a:avLst/>
          </a:prstGeom>
          <a:noFill/>
        </p:spPr>
        <p:txBody>
          <a:bodyPr wrap="square" rtlCol="0">
            <a:spAutoFit/>
          </a:bodyPr>
          <a:lstStyle/>
          <a:p>
            <a:r>
              <a:rPr lang="it-IT" dirty="0"/>
              <a:t>IF</a:t>
            </a:r>
          </a:p>
        </p:txBody>
      </p:sp>
      <p:cxnSp>
        <p:nvCxnSpPr>
          <p:cNvPr id="27" name="Connettore a gomito 26">
            <a:extLst>
              <a:ext uri="{FF2B5EF4-FFF2-40B4-BE49-F238E27FC236}">
                <a16:creationId xmlns:a16="http://schemas.microsoft.com/office/drawing/2014/main" id="{4F96DE2A-839B-4FE2-9F94-CB0B8EF27BE2}"/>
              </a:ext>
            </a:extLst>
          </p:cNvPr>
          <p:cNvCxnSpPr>
            <a:cxnSpLocks/>
            <a:stCxn id="21" idx="2"/>
          </p:cNvCxnSpPr>
          <p:nvPr/>
        </p:nvCxnSpPr>
        <p:spPr>
          <a:xfrm rot="16200000" flipH="1">
            <a:off x="9879183" y="4331410"/>
            <a:ext cx="526974" cy="3470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52A0038C-32FB-49C5-8727-7749A8E25177}"/>
              </a:ext>
            </a:extLst>
          </p:cNvPr>
          <p:cNvSpPr txBox="1"/>
          <p:nvPr/>
        </p:nvSpPr>
        <p:spPr>
          <a:xfrm>
            <a:off x="9704092" y="4879440"/>
            <a:ext cx="1537228" cy="369332"/>
          </a:xfrm>
          <a:prstGeom prst="rect">
            <a:avLst/>
          </a:prstGeom>
          <a:solidFill>
            <a:schemeClr val="accent2">
              <a:lumMod val="40000"/>
              <a:lumOff val="60000"/>
            </a:schemeClr>
          </a:solidFill>
          <a:ln>
            <a:solidFill>
              <a:schemeClr val="accent1"/>
            </a:solidFill>
          </a:ln>
        </p:spPr>
        <p:txBody>
          <a:bodyPr wrap="square" rtlCol="0">
            <a:spAutoFit/>
          </a:bodyPr>
          <a:lstStyle/>
          <a:p>
            <a:r>
              <a:rPr lang="it-IT" dirty="0"/>
              <a:t>FOTOCAMERA</a:t>
            </a:r>
          </a:p>
        </p:txBody>
      </p:sp>
      <p:sp>
        <p:nvSpPr>
          <p:cNvPr id="31" name="CasellaDiTesto 30">
            <a:extLst>
              <a:ext uri="{FF2B5EF4-FFF2-40B4-BE49-F238E27FC236}">
                <a16:creationId xmlns:a16="http://schemas.microsoft.com/office/drawing/2014/main" id="{FCB2D70A-B10B-43FA-95BB-58E8C9CDC327}"/>
              </a:ext>
            </a:extLst>
          </p:cNvPr>
          <p:cNvSpPr txBox="1"/>
          <p:nvPr/>
        </p:nvSpPr>
        <p:spPr>
          <a:xfrm>
            <a:off x="9643860" y="3500178"/>
            <a:ext cx="672353" cy="369332"/>
          </a:xfrm>
          <a:prstGeom prst="rect">
            <a:avLst/>
          </a:prstGeom>
          <a:noFill/>
        </p:spPr>
        <p:txBody>
          <a:bodyPr wrap="square" rtlCol="0">
            <a:spAutoFit/>
          </a:bodyPr>
          <a:lstStyle/>
          <a:p>
            <a:r>
              <a:rPr lang="it-IT" dirty="0">
                <a:solidFill>
                  <a:srgbClr val="00B0F0"/>
                </a:solidFill>
              </a:rPr>
              <a:t>WPT</a:t>
            </a:r>
          </a:p>
        </p:txBody>
      </p:sp>
      <p:sp>
        <p:nvSpPr>
          <p:cNvPr id="32" name="CasellaDiTesto 31">
            <a:extLst>
              <a:ext uri="{FF2B5EF4-FFF2-40B4-BE49-F238E27FC236}">
                <a16:creationId xmlns:a16="http://schemas.microsoft.com/office/drawing/2014/main" id="{EFF7D254-4A00-40FD-95D8-797C641F08EC}"/>
              </a:ext>
            </a:extLst>
          </p:cNvPr>
          <p:cNvSpPr txBox="1"/>
          <p:nvPr/>
        </p:nvSpPr>
        <p:spPr>
          <a:xfrm>
            <a:off x="9645992" y="3858929"/>
            <a:ext cx="672353" cy="369332"/>
          </a:xfrm>
          <a:prstGeom prst="rect">
            <a:avLst/>
          </a:prstGeom>
          <a:noFill/>
        </p:spPr>
        <p:txBody>
          <a:bodyPr wrap="square" rtlCol="0">
            <a:spAutoFit/>
          </a:bodyPr>
          <a:lstStyle/>
          <a:p>
            <a:r>
              <a:rPr lang="it-IT" dirty="0">
                <a:solidFill>
                  <a:srgbClr val="00B0F0"/>
                </a:solidFill>
              </a:rPr>
              <a:t>WPT</a:t>
            </a:r>
          </a:p>
        </p:txBody>
      </p:sp>
      <p:pic>
        <p:nvPicPr>
          <p:cNvPr id="39" name="Immagine 38">
            <a:extLst>
              <a:ext uri="{FF2B5EF4-FFF2-40B4-BE49-F238E27FC236}">
                <a16:creationId xmlns:a16="http://schemas.microsoft.com/office/drawing/2014/main" id="{C7C280C3-324E-4F7C-A661-234AA56AD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564" y="1796206"/>
            <a:ext cx="1763208" cy="1644261"/>
          </a:xfrm>
          <a:prstGeom prst="rect">
            <a:avLst/>
          </a:prstGeom>
          <a:ln>
            <a:solidFill>
              <a:schemeClr val="accent2"/>
            </a:solidFill>
          </a:ln>
        </p:spPr>
      </p:pic>
      <p:sp>
        <p:nvSpPr>
          <p:cNvPr id="22" name="CasellaDiTesto 21">
            <a:extLst>
              <a:ext uri="{FF2B5EF4-FFF2-40B4-BE49-F238E27FC236}">
                <a16:creationId xmlns:a16="http://schemas.microsoft.com/office/drawing/2014/main" id="{FEE398F6-5D33-498D-A783-25536E4EC8C3}"/>
              </a:ext>
            </a:extLst>
          </p:cNvPr>
          <p:cNvSpPr txBox="1"/>
          <p:nvPr/>
        </p:nvSpPr>
        <p:spPr>
          <a:xfrm>
            <a:off x="4540391" y="1311934"/>
            <a:ext cx="4246936" cy="2156231"/>
          </a:xfrm>
          <a:prstGeom prst="rect">
            <a:avLst/>
          </a:prstGeom>
          <a:solidFill>
            <a:schemeClr val="bg1"/>
          </a:solidFill>
          <a:ln>
            <a:solidFill>
              <a:schemeClr val="accent1"/>
            </a:solidFill>
          </a:ln>
        </p:spPr>
        <p:txBody>
          <a:bodyPr wrap="square">
            <a:spAutoFit/>
          </a:bodyPr>
          <a:lstStyle/>
          <a:p>
            <a:pPr>
              <a:lnSpc>
                <a:spcPct val="107000"/>
              </a:lnSpc>
              <a:spcAft>
                <a:spcPts val="800"/>
              </a:spcAft>
            </a:pPr>
            <a:r>
              <a:rPr lang="it-IT" sz="2000" dirty="0">
                <a:solidFill>
                  <a:schemeClr val="accent1"/>
                </a:solidFill>
              </a:rPr>
              <a:t>Specifiche </a:t>
            </a:r>
            <a:r>
              <a:rPr lang="it-IT" sz="2000" b="1" dirty="0">
                <a:solidFill>
                  <a:schemeClr val="accent1"/>
                </a:solidFill>
              </a:rPr>
              <a:t>BATTERIA</a:t>
            </a:r>
            <a:endParaRPr lang="it-IT" sz="2000" dirty="0">
              <a:solidFill>
                <a:schemeClr val="accent1"/>
              </a:solidFill>
            </a:endParaRPr>
          </a:p>
          <a:p>
            <a:pPr marL="342900" lvl="0" indent="-342900" algn="just">
              <a:lnSpc>
                <a:spcPct val="107000"/>
              </a:lnSpc>
              <a:buFont typeface="Symbol" panose="05050102010706020507" pitchFamily="18" charset="2"/>
              <a:buChar char=""/>
            </a:pPr>
            <a:r>
              <a:rPr lang="it-IT" sz="2000" dirty="0"/>
              <a:t>Capacità: 4200mAh REALI</a:t>
            </a:r>
          </a:p>
          <a:p>
            <a:pPr marL="342900" lvl="0" indent="-342900">
              <a:lnSpc>
                <a:spcPct val="107000"/>
              </a:lnSpc>
              <a:buFont typeface="Symbol" panose="05050102010706020507" pitchFamily="18" charset="2"/>
              <a:buChar char=""/>
            </a:pPr>
            <a:r>
              <a:rPr lang="it-IT" sz="2000" dirty="0"/>
              <a:t>Tensione in ingresso: 25.2v</a:t>
            </a:r>
          </a:p>
          <a:p>
            <a:pPr marL="342900" lvl="0" indent="-342900">
              <a:lnSpc>
                <a:spcPct val="107000"/>
              </a:lnSpc>
              <a:buFont typeface="Symbol" panose="05050102010706020507" pitchFamily="18" charset="2"/>
              <a:buChar char=""/>
            </a:pPr>
            <a:r>
              <a:rPr lang="it-IT" sz="2000" dirty="0"/>
              <a:t>Tensione in uscita: 24v</a:t>
            </a:r>
          </a:p>
          <a:p>
            <a:pPr marL="342900" lvl="0" indent="-342900">
              <a:lnSpc>
                <a:spcPct val="107000"/>
              </a:lnSpc>
              <a:buFont typeface="Symbol" panose="05050102010706020507" pitchFamily="18" charset="2"/>
              <a:buChar char=""/>
            </a:pPr>
            <a:r>
              <a:rPr lang="it-IT" sz="2000" dirty="0"/>
              <a:t>Dimensioni: 100x60x38 mm</a:t>
            </a:r>
          </a:p>
          <a:p>
            <a:pPr marL="342900" lvl="0" indent="-342900">
              <a:lnSpc>
                <a:spcPct val="107000"/>
              </a:lnSpc>
              <a:spcAft>
                <a:spcPts val="800"/>
              </a:spcAft>
              <a:buFont typeface="Symbol" panose="05050102010706020507" pitchFamily="18" charset="2"/>
              <a:buChar char=""/>
            </a:pPr>
            <a:r>
              <a:rPr lang="it-IT" sz="2000" dirty="0"/>
              <a:t>Peso: 620gr</a:t>
            </a:r>
          </a:p>
        </p:txBody>
      </p:sp>
      <p:pic>
        <p:nvPicPr>
          <p:cNvPr id="11" name="Immagine 10">
            <a:extLst>
              <a:ext uri="{FF2B5EF4-FFF2-40B4-BE49-F238E27FC236}">
                <a16:creationId xmlns:a16="http://schemas.microsoft.com/office/drawing/2014/main" id="{94683592-1DEB-4B1C-995E-D5E8D05D2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954" y="3871990"/>
            <a:ext cx="5097379" cy="2016222"/>
          </a:xfrm>
          <a:prstGeom prst="rect">
            <a:avLst/>
          </a:prstGeom>
        </p:spPr>
      </p:pic>
      <p:sp>
        <p:nvSpPr>
          <p:cNvPr id="12" name="CasellaDiTesto 11">
            <a:extLst>
              <a:ext uri="{FF2B5EF4-FFF2-40B4-BE49-F238E27FC236}">
                <a16:creationId xmlns:a16="http://schemas.microsoft.com/office/drawing/2014/main" id="{F95EBB2C-4D2D-4A50-B814-6983F68CE36D}"/>
              </a:ext>
            </a:extLst>
          </p:cNvPr>
          <p:cNvSpPr txBox="1"/>
          <p:nvPr/>
        </p:nvSpPr>
        <p:spPr>
          <a:xfrm>
            <a:off x="1073382" y="3426067"/>
            <a:ext cx="2259175" cy="400110"/>
          </a:xfrm>
          <a:prstGeom prst="rect">
            <a:avLst/>
          </a:prstGeom>
          <a:noFill/>
        </p:spPr>
        <p:txBody>
          <a:bodyPr wrap="square" rtlCol="0">
            <a:spAutoFit/>
          </a:bodyPr>
          <a:lstStyle/>
          <a:p>
            <a:r>
              <a:rPr lang="it-IT" sz="2000" dirty="0">
                <a:solidFill>
                  <a:schemeClr val="accent2"/>
                </a:solidFill>
              </a:rPr>
              <a:t>Specifiche </a:t>
            </a:r>
            <a:r>
              <a:rPr lang="it-IT" sz="2000" b="1" dirty="0">
                <a:solidFill>
                  <a:schemeClr val="accent2"/>
                </a:solidFill>
              </a:rPr>
              <a:t>CAMERA</a:t>
            </a:r>
          </a:p>
        </p:txBody>
      </p:sp>
      <p:sp>
        <p:nvSpPr>
          <p:cNvPr id="14" name="CasellaDiTesto 13">
            <a:extLst>
              <a:ext uri="{FF2B5EF4-FFF2-40B4-BE49-F238E27FC236}">
                <a16:creationId xmlns:a16="http://schemas.microsoft.com/office/drawing/2014/main" id="{ADAE2F36-7774-4767-A3E1-D648DD641F7F}"/>
              </a:ext>
            </a:extLst>
          </p:cNvPr>
          <p:cNvSpPr txBox="1"/>
          <p:nvPr/>
        </p:nvSpPr>
        <p:spPr>
          <a:xfrm>
            <a:off x="2411237" y="1534072"/>
            <a:ext cx="779929" cy="400110"/>
          </a:xfrm>
          <a:prstGeom prst="rect">
            <a:avLst/>
          </a:prstGeom>
          <a:noFill/>
        </p:spPr>
        <p:txBody>
          <a:bodyPr wrap="square" rtlCol="0">
            <a:spAutoFit/>
          </a:bodyPr>
          <a:lstStyle/>
          <a:p>
            <a:r>
              <a:rPr lang="it-IT" sz="2000" dirty="0">
                <a:solidFill>
                  <a:schemeClr val="accent2"/>
                </a:solidFill>
              </a:rPr>
              <a:t>TSD</a:t>
            </a:r>
          </a:p>
        </p:txBody>
      </p:sp>
      <p:sp>
        <p:nvSpPr>
          <p:cNvPr id="18" name="CasellaDiTesto 17">
            <a:extLst>
              <a:ext uri="{FF2B5EF4-FFF2-40B4-BE49-F238E27FC236}">
                <a16:creationId xmlns:a16="http://schemas.microsoft.com/office/drawing/2014/main" id="{470CBF69-B9C6-4422-91D8-FAD64B5E4A26}"/>
              </a:ext>
            </a:extLst>
          </p:cNvPr>
          <p:cNvSpPr txBox="1"/>
          <p:nvPr/>
        </p:nvSpPr>
        <p:spPr>
          <a:xfrm>
            <a:off x="7721812" y="3409649"/>
            <a:ext cx="1218603" cy="400110"/>
          </a:xfrm>
          <a:prstGeom prst="rect">
            <a:avLst/>
          </a:prstGeom>
          <a:noFill/>
        </p:spPr>
        <p:txBody>
          <a:bodyPr wrap="square" rtlCol="0">
            <a:spAutoFit/>
          </a:bodyPr>
          <a:lstStyle/>
          <a:p>
            <a:r>
              <a:rPr lang="it-IT" sz="2000" dirty="0">
                <a:solidFill>
                  <a:schemeClr val="accent1"/>
                </a:solidFill>
              </a:rPr>
              <a:t>MEDINOK</a:t>
            </a:r>
          </a:p>
        </p:txBody>
      </p:sp>
    </p:spTree>
    <p:extLst>
      <p:ext uri="{BB962C8B-B14F-4D97-AF65-F5344CB8AC3E}">
        <p14:creationId xmlns:p14="http://schemas.microsoft.com/office/powerpoint/2010/main" val="342224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AB7338-0E06-4356-8250-EFA90C49A32C}"/>
              </a:ext>
            </a:extLst>
          </p:cNvPr>
          <p:cNvPicPr>
            <a:picLocks noChangeAspect="1"/>
          </p:cNvPicPr>
          <p:nvPr/>
        </p:nvPicPr>
        <p:blipFill>
          <a:blip r:embed="rId3">
            <a:lum/>
            <a:alphaModFix/>
          </a:blip>
          <a:srcRect/>
          <a:stretch>
            <a:fillRect/>
          </a:stretch>
        </p:blipFill>
        <p:spPr>
          <a:xfrm>
            <a:off x="1408" y="0"/>
            <a:ext cx="12190383" cy="596048"/>
          </a:xfrm>
          <a:prstGeom prst="rect">
            <a:avLst/>
          </a:prstGeom>
          <a:noFill/>
          <a:ln cap="flat">
            <a:noFill/>
          </a:ln>
        </p:spPr>
      </p:pic>
      <p:pic>
        <p:nvPicPr>
          <p:cNvPr id="3" name="Immagine 2">
            <a:extLst>
              <a:ext uri="{FF2B5EF4-FFF2-40B4-BE49-F238E27FC236}">
                <a16:creationId xmlns:a16="http://schemas.microsoft.com/office/drawing/2014/main" id="{CF57C75B-5D25-42E0-8D98-1B70972C6DCE}"/>
              </a:ext>
            </a:extLst>
          </p:cNvPr>
          <p:cNvPicPr>
            <a:picLocks noChangeAspect="1"/>
          </p:cNvPicPr>
          <p:nvPr/>
        </p:nvPicPr>
        <p:blipFill>
          <a:blip r:embed="rId4">
            <a:lum/>
            <a:alphaModFix/>
          </a:blip>
          <a:srcRect/>
          <a:stretch>
            <a:fillRect/>
          </a:stretch>
        </p:blipFill>
        <p:spPr>
          <a:xfrm>
            <a:off x="405564" y="6252586"/>
            <a:ext cx="11350090" cy="626515"/>
          </a:xfrm>
          <a:prstGeom prst="rect">
            <a:avLst/>
          </a:prstGeom>
          <a:noFill/>
          <a:ln cap="flat">
            <a:noFill/>
          </a:ln>
        </p:spPr>
      </p:pic>
      <p:sp>
        <p:nvSpPr>
          <p:cNvPr id="4" name="Titolo 3">
            <a:extLst>
              <a:ext uri="{FF2B5EF4-FFF2-40B4-BE49-F238E27FC236}">
                <a16:creationId xmlns:a16="http://schemas.microsoft.com/office/drawing/2014/main" id="{7BA71D22-7AD0-4CB6-B3E0-4110B7ED0D49}"/>
              </a:ext>
            </a:extLst>
          </p:cNvPr>
          <p:cNvSpPr txBox="1"/>
          <p:nvPr/>
        </p:nvSpPr>
        <p:spPr>
          <a:xfrm>
            <a:off x="727938" y="596048"/>
            <a:ext cx="12717635" cy="604110"/>
          </a:xfrm>
          <a:prstGeom prst="rect">
            <a:avLst/>
          </a:prstGeom>
          <a:noFill/>
          <a:ln cap="flat">
            <a:noFill/>
          </a:ln>
        </p:spPr>
        <p:txBody>
          <a:bodyPr vert="horz" wrap="square" lIns="110588" tIns="55294" rIns="110588" bIns="55294" anchor="t" anchorCtr="0" compatLnSpc="1">
            <a:spAutoFit/>
          </a:bodyPr>
          <a:lstStyle/>
          <a:p>
            <a:pPr defTabSz="1105875" hangingPunct="0">
              <a:spcAft>
                <a:spcPts val="1451"/>
              </a:spcAft>
              <a:defRPr sz="1800" b="0" i="0" u="none" strike="noStrike" kern="0" cap="none" spc="0" baseline="0">
                <a:solidFill>
                  <a:srgbClr val="000000"/>
                </a:solidFill>
                <a:uFillTx/>
              </a:defRPr>
            </a:pPr>
            <a:r>
              <a:rPr lang="it-IT" sz="3200" b="1" dirty="0">
                <a:solidFill>
                  <a:srgbClr val="2F5597"/>
                </a:solidFill>
                <a:effectLst>
                  <a:outerShdw dist="38096" dir="2700000">
                    <a:srgbClr val="000000"/>
                  </a:outerShdw>
                </a:effectLst>
                <a:highlight>
                  <a:scrgbClr r="0" g="0" b="0">
                    <a:alpha val="0"/>
                  </a:scrgbClr>
                </a:highlight>
                <a:latin typeface="Calibri"/>
              </a:rPr>
              <a:t>PIANO DI TEST – FASI</a:t>
            </a:r>
          </a:p>
        </p:txBody>
      </p:sp>
      <p:sp>
        <p:nvSpPr>
          <p:cNvPr id="10" name="CasellaDiTesto 9">
            <a:extLst>
              <a:ext uri="{FF2B5EF4-FFF2-40B4-BE49-F238E27FC236}">
                <a16:creationId xmlns:a16="http://schemas.microsoft.com/office/drawing/2014/main" id="{89C6FAA1-E8CB-4C49-8562-F5A1ADE7A99D}"/>
              </a:ext>
            </a:extLst>
          </p:cNvPr>
          <p:cNvSpPr txBox="1"/>
          <p:nvPr/>
        </p:nvSpPr>
        <p:spPr>
          <a:xfrm>
            <a:off x="-801442" y="1687392"/>
            <a:ext cx="6723528" cy="461665"/>
          </a:xfrm>
          <a:prstGeom prst="rect">
            <a:avLst/>
          </a:prstGeom>
          <a:noFill/>
        </p:spPr>
        <p:txBody>
          <a:bodyPr wrap="square">
            <a:spAutoFit/>
          </a:bodyPr>
          <a:lstStyle/>
          <a:p>
            <a:pPr algn="ctr"/>
            <a:r>
              <a:rPr lang="it-IT" sz="2400" b="1" dirty="0">
                <a:solidFill>
                  <a:srgbClr val="002060"/>
                </a:solidFill>
              </a:rPr>
              <a:t>FASE 6: CATTURA IMMAGINE</a:t>
            </a:r>
          </a:p>
        </p:txBody>
      </p:sp>
      <p:sp>
        <p:nvSpPr>
          <p:cNvPr id="12" name="CasellaDiTesto 11">
            <a:extLst>
              <a:ext uri="{FF2B5EF4-FFF2-40B4-BE49-F238E27FC236}">
                <a16:creationId xmlns:a16="http://schemas.microsoft.com/office/drawing/2014/main" id="{1797D017-0545-4184-AAE6-2A25FC6D90FA}"/>
              </a:ext>
            </a:extLst>
          </p:cNvPr>
          <p:cNvSpPr txBox="1"/>
          <p:nvPr/>
        </p:nvSpPr>
        <p:spPr>
          <a:xfrm>
            <a:off x="929405" y="2853015"/>
            <a:ext cx="6723528" cy="830997"/>
          </a:xfrm>
          <a:prstGeom prst="rect">
            <a:avLst/>
          </a:prstGeom>
          <a:noFill/>
        </p:spPr>
        <p:txBody>
          <a:bodyPr wrap="square">
            <a:spAutoFit/>
          </a:bodyPr>
          <a:lstStyle/>
          <a:p>
            <a:pPr algn="ctr"/>
            <a:r>
              <a:rPr lang="it-IT" sz="2400" b="1" dirty="0">
                <a:solidFill>
                  <a:srgbClr val="002060"/>
                </a:solidFill>
              </a:rPr>
              <a:t>FASE 7: INVIO IMMAGINE AL PAYLOAD DATA SYSTEM</a:t>
            </a:r>
          </a:p>
        </p:txBody>
      </p:sp>
      <p:sp>
        <p:nvSpPr>
          <p:cNvPr id="7" name="Rettangolo con angoli arrotondati 6">
            <a:extLst>
              <a:ext uri="{FF2B5EF4-FFF2-40B4-BE49-F238E27FC236}">
                <a16:creationId xmlns:a16="http://schemas.microsoft.com/office/drawing/2014/main" id="{FA501D21-7B8B-4076-B9CD-B01B9472E1FA}"/>
              </a:ext>
            </a:extLst>
          </p:cNvPr>
          <p:cNvSpPr/>
          <p:nvPr/>
        </p:nvSpPr>
        <p:spPr>
          <a:xfrm>
            <a:off x="453616" y="1478955"/>
            <a:ext cx="4213412" cy="8785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C11602CF-D572-4AE9-A3A6-CB3DB4C8E8D4}"/>
              </a:ext>
            </a:extLst>
          </p:cNvPr>
          <p:cNvSpPr txBox="1"/>
          <p:nvPr/>
        </p:nvSpPr>
        <p:spPr>
          <a:xfrm>
            <a:off x="1754157" y="3778607"/>
            <a:ext cx="5074024" cy="1600438"/>
          </a:xfrm>
          <a:prstGeom prst="rect">
            <a:avLst/>
          </a:prstGeom>
          <a:noFill/>
        </p:spPr>
        <p:txBody>
          <a:bodyPr wrap="square">
            <a:spAutoFit/>
          </a:bodyPr>
          <a:lstStyle/>
          <a:p>
            <a:pPr algn="ctr"/>
            <a:r>
              <a:rPr lang="it-IT" sz="2000" dirty="0">
                <a:solidFill>
                  <a:schemeClr val="accent1"/>
                </a:solidFill>
              </a:rPr>
              <a:t>La fotografia, scattata durante la fase precedente, viene inviata, tramite il </a:t>
            </a:r>
            <a:r>
              <a:rPr lang="it-IT" sz="2000" dirty="0">
                <a:solidFill>
                  <a:srgbClr val="00B0F0"/>
                </a:solidFill>
              </a:rPr>
              <a:t>Sottosistema di Trasferimento dati in High Data Rate</a:t>
            </a:r>
            <a:r>
              <a:rPr lang="it-IT" sz="2000" dirty="0">
                <a:solidFill>
                  <a:schemeClr val="accent1"/>
                </a:solidFill>
              </a:rPr>
              <a:t>, al </a:t>
            </a:r>
            <a:r>
              <a:rPr lang="it-IT" sz="2000" dirty="0">
                <a:solidFill>
                  <a:srgbClr val="00B0F0"/>
                </a:solidFill>
              </a:rPr>
              <a:t>Payload Data System</a:t>
            </a:r>
            <a:r>
              <a:rPr lang="it-IT" sz="2000" dirty="0">
                <a:solidFill>
                  <a:schemeClr val="accent1"/>
                </a:solidFill>
              </a:rPr>
              <a:t>.</a:t>
            </a:r>
          </a:p>
          <a:p>
            <a:endParaRPr lang="it-IT" sz="1800" dirty="0"/>
          </a:p>
        </p:txBody>
      </p:sp>
      <p:sp>
        <p:nvSpPr>
          <p:cNvPr id="14" name="Rettangolo con angoli arrotondati 13">
            <a:extLst>
              <a:ext uri="{FF2B5EF4-FFF2-40B4-BE49-F238E27FC236}">
                <a16:creationId xmlns:a16="http://schemas.microsoft.com/office/drawing/2014/main" id="{50934967-2DED-4CFA-ABC3-3A4E169F7238}"/>
              </a:ext>
            </a:extLst>
          </p:cNvPr>
          <p:cNvSpPr/>
          <p:nvPr/>
        </p:nvSpPr>
        <p:spPr>
          <a:xfrm>
            <a:off x="1144557" y="2672595"/>
            <a:ext cx="6248400" cy="270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86EF5650-769F-4782-9F9A-B5BCD6005873}"/>
              </a:ext>
            </a:extLst>
          </p:cNvPr>
          <p:cNvSpPr/>
          <p:nvPr/>
        </p:nvSpPr>
        <p:spPr>
          <a:xfrm>
            <a:off x="8937812" y="4788161"/>
            <a:ext cx="2994212" cy="1451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BUS</a:t>
            </a:r>
          </a:p>
        </p:txBody>
      </p:sp>
      <p:sp>
        <p:nvSpPr>
          <p:cNvPr id="16" name="Rettangolo 15">
            <a:extLst>
              <a:ext uri="{FF2B5EF4-FFF2-40B4-BE49-F238E27FC236}">
                <a16:creationId xmlns:a16="http://schemas.microsoft.com/office/drawing/2014/main" id="{F5A1E438-1E53-42DB-B925-6150FFFAC2B0}"/>
              </a:ext>
            </a:extLst>
          </p:cNvPr>
          <p:cNvSpPr/>
          <p:nvPr/>
        </p:nvSpPr>
        <p:spPr>
          <a:xfrm>
            <a:off x="8606118" y="995082"/>
            <a:ext cx="3325906" cy="1873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CARRIER</a:t>
            </a:r>
          </a:p>
        </p:txBody>
      </p:sp>
      <p:sp>
        <p:nvSpPr>
          <p:cNvPr id="17" name="Rettangolo 16">
            <a:extLst>
              <a:ext uri="{FF2B5EF4-FFF2-40B4-BE49-F238E27FC236}">
                <a16:creationId xmlns:a16="http://schemas.microsoft.com/office/drawing/2014/main" id="{E2633DD3-7D19-4466-A078-D923786D3345}"/>
              </a:ext>
            </a:extLst>
          </p:cNvPr>
          <p:cNvSpPr/>
          <p:nvPr/>
        </p:nvSpPr>
        <p:spPr>
          <a:xfrm>
            <a:off x="9177321" y="4870969"/>
            <a:ext cx="1138892" cy="4616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PDS</a:t>
            </a:r>
          </a:p>
        </p:txBody>
      </p:sp>
      <p:cxnSp>
        <p:nvCxnSpPr>
          <p:cNvPr id="18" name="Connettore a gomito 17">
            <a:extLst>
              <a:ext uri="{FF2B5EF4-FFF2-40B4-BE49-F238E27FC236}">
                <a16:creationId xmlns:a16="http://schemas.microsoft.com/office/drawing/2014/main" id="{AE4043C2-6ACB-482D-AC79-B6CF32EBD1FD}"/>
              </a:ext>
            </a:extLst>
          </p:cNvPr>
          <p:cNvCxnSpPr>
            <a:cxnSpLocks/>
            <a:endCxn id="19" idx="0"/>
          </p:cNvCxnSpPr>
          <p:nvPr/>
        </p:nvCxnSpPr>
        <p:spPr>
          <a:xfrm rot="16200000" flipH="1">
            <a:off x="9369726" y="2876992"/>
            <a:ext cx="717042" cy="4817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4ADC4E76-C087-4898-8765-E45992670ED1}"/>
              </a:ext>
            </a:extLst>
          </p:cNvPr>
          <p:cNvSpPr/>
          <p:nvPr/>
        </p:nvSpPr>
        <p:spPr>
          <a:xfrm>
            <a:off x="9487367" y="3476393"/>
            <a:ext cx="963519" cy="7650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diritto 19">
            <a:extLst>
              <a:ext uri="{FF2B5EF4-FFF2-40B4-BE49-F238E27FC236}">
                <a16:creationId xmlns:a16="http://schemas.microsoft.com/office/drawing/2014/main" id="{57C731FB-3E19-4B3A-A101-D624A547C826}"/>
              </a:ext>
            </a:extLst>
          </p:cNvPr>
          <p:cNvCxnSpPr>
            <a:cxnSpLocks/>
            <a:stCxn id="19" idx="1"/>
            <a:endCxn id="19" idx="3"/>
          </p:cNvCxnSpPr>
          <p:nvPr/>
        </p:nvCxnSpPr>
        <p:spPr>
          <a:xfrm>
            <a:off x="9487367" y="3858930"/>
            <a:ext cx="96351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0F10D75B-D180-4566-9594-44D6726482E9}"/>
              </a:ext>
            </a:extLst>
          </p:cNvPr>
          <p:cNvSpPr txBox="1"/>
          <p:nvPr/>
        </p:nvSpPr>
        <p:spPr>
          <a:xfrm>
            <a:off x="10472706" y="3677831"/>
            <a:ext cx="430306" cy="369332"/>
          </a:xfrm>
          <a:prstGeom prst="rect">
            <a:avLst/>
          </a:prstGeom>
          <a:noFill/>
        </p:spPr>
        <p:txBody>
          <a:bodyPr wrap="square" rtlCol="0">
            <a:spAutoFit/>
          </a:bodyPr>
          <a:lstStyle/>
          <a:p>
            <a:r>
              <a:rPr lang="it-IT" dirty="0"/>
              <a:t>IF</a:t>
            </a:r>
          </a:p>
        </p:txBody>
      </p:sp>
      <p:sp>
        <p:nvSpPr>
          <p:cNvPr id="23" name="CasellaDiTesto 22">
            <a:extLst>
              <a:ext uri="{FF2B5EF4-FFF2-40B4-BE49-F238E27FC236}">
                <a16:creationId xmlns:a16="http://schemas.microsoft.com/office/drawing/2014/main" id="{746A907A-6BEF-4908-A6DA-2FD8AC631809}"/>
              </a:ext>
            </a:extLst>
          </p:cNvPr>
          <p:cNvSpPr txBox="1"/>
          <p:nvPr/>
        </p:nvSpPr>
        <p:spPr>
          <a:xfrm>
            <a:off x="8875246" y="2309764"/>
            <a:ext cx="1537228" cy="369332"/>
          </a:xfrm>
          <a:prstGeom prst="rect">
            <a:avLst/>
          </a:prstGeom>
          <a:solidFill>
            <a:schemeClr val="accent2">
              <a:lumMod val="40000"/>
              <a:lumOff val="60000"/>
            </a:schemeClr>
          </a:solidFill>
          <a:ln>
            <a:solidFill>
              <a:schemeClr val="accent1"/>
            </a:solidFill>
          </a:ln>
        </p:spPr>
        <p:txBody>
          <a:bodyPr wrap="square" rtlCol="0">
            <a:spAutoFit/>
          </a:bodyPr>
          <a:lstStyle/>
          <a:p>
            <a:r>
              <a:rPr lang="it-IT" dirty="0"/>
              <a:t>FOTOCAMERA</a:t>
            </a:r>
          </a:p>
        </p:txBody>
      </p:sp>
      <p:sp>
        <p:nvSpPr>
          <p:cNvPr id="24" name="CasellaDiTesto 23">
            <a:extLst>
              <a:ext uri="{FF2B5EF4-FFF2-40B4-BE49-F238E27FC236}">
                <a16:creationId xmlns:a16="http://schemas.microsoft.com/office/drawing/2014/main" id="{1803AA4E-C2FF-4E68-9613-39753BFDC1D0}"/>
              </a:ext>
            </a:extLst>
          </p:cNvPr>
          <p:cNvSpPr txBox="1"/>
          <p:nvPr/>
        </p:nvSpPr>
        <p:spPr>
          <a:xfrm>
            <a:off x="9643860" y="3500178"/>
            <a:ext cx="672353" cy="369332"/>
          </a:xfrm>
          <a:prstGeom prst="rect">
            <a:avLst/>
          </a:prstGeom>
          <a:noFill/>
        </p:spPr>
        <p:txBody>
          <a:bodyPr wrap="square" rtlCol="0">
            <a:spAutoFit/>
          </a:bodyPr>
          <a:lstStyle/>
          <a:p>
            <a:r>
              <a:rPr lang="it-IT" dirty="0">
                <a:solidFill>
                  <a:srgbClr val="00B0F0"/>
                </a:solidFill>
              </a:rPr>
              <a:t>HDR</a:t>
            </a:r>
          </a:p>
        </p:txBody>
      </p:sp>
      <p:sp>
        <p:nvSpPr>
          <p:cNvPr id="25" name="CasellaDiTesto 24">
            <a:extLst>
              <a:ext uri="{FF2B5EF4-FFF2-40B4-BE49-F238E27FC236}">
                <a16:creationId xmlns:a16="http://schemas.microsoft.com/office/drawing/2014/main" id="{CB38B241-6A5D-4318-9280-BF4BA4F5B146}"/>
              </a:ext>
            </a:extLst>
          </p:cNvPr>
          <p:cNvSpPr txBox="1"/>
          <p:nvPr/>
        </p:nvSpPr>
        <p:spPr>
          <a:xfrm>
            <a:off x="9645992" y="3858929"/>
            <a:ext cx="672353" cy="369332"/>
          </a:xfrm>
          <a:prstGeom prst="rect">
            <a:avLst/>
          </a:prstGeom>
          <a:noFill/>
        </p:spPr>
        <p:txBody>
          <a:bodyPr wrap="square" rtlCol="0">
            <a:spAutoFit/>
          </a:bodyPr>
          <a:lstStyle/>
          <a:p>
            <a:r>
              <a:rPr lang="it-IT" dirty="0">
                <a:solidFill>
                  <a:srgbClr val="00B0F0"/>
                </a:solidFill>
              </a:rPr>
              <a:t>HDR</a:t>
            </a:r>
          </a:p>
        </p:txBody>
      </p:sp>
      <p:cxnSp>
        <p:nvCxnSpPr>
          <p:cNvPr id="33" name="Connettore a gomito 32">
            <a:extLst>
              <a:ext uri="{FF2B5EF4-FFF2-40B4-BE49-F238E27FC236}">
                <a16:creationId xmlns:a16="http://schemas.microsoft.com/office/drawing/2014/main" id="{BC695F19-F2A7-40F5-90F4-58976956D1C9}"/>
              </a:ext>
            </a:extLst>
          </p:cNvPr>
          <p:cNvCxnSpPr>
            <a:cxnSpLocks/>
            <a:stCxn id="25" idx="2"/>
          </p:cNvCxnSpPr>
          <p:nvPr/>
        </p:nvCxnSpPr>
        <p:spPr>
          <a:xfrm rot="5400000">
            <a:off x="9591121" y="4383907"/>
            <a:ext cx="546695" cy="2354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872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468</Words>
  <Application>Microsoft Office PowerPoint</Application>
  <PresentationFormat>Widescreen</PresentationFormat>
  <Paragraphs>114</Paragraphs>
  <Slides>12</Slides>
  <Notes>12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 DESTINE</vt:lpstr>
      <vt:lpstr>Arial</vt:lpstr>
      <vt:lpstr>Calibri</vt:lpstr>
      <vt:lpstr>Calibri Light</vt:lpstr>
      <vt:lpstr>Liberation Serif</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ALI Scarl</dc:creator>
  <cp:lastModifiedBy>Sara Merola</cp:lastModifiedBy>
  <cp:revision>9</cp:revision>
  <dcterms:created xsi:type="dcterms:W3CDTF">2022-04-20T08:34:41Z</dcterms:created>
  <dcterms:modified xsi:type="dcterms:W3CDTF">2022-04-20T16:13:44Z</dcterms:modified>
</cp:coreProperties>
</file>